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260" y="-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pPr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2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2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Y10 History</a:t>
            </a:r>
            <a:endParaRPr lang="en-GB" sz="1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Start of Year 10 - GCSE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17240" y="7627638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47008" y="756892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51278" y="7538957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7056" y="75596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854421" y="673379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  <a:endParaRPr lang="en-GB" sz="700" b="1" dirty="0" smtClean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48058" y="9161409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Inference &amp; Explain 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5411972" y="7610865"/>
            <a:ext cx="1374124" cy="9908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Paper3: Weimar &amp; Nazi Germany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Usefulness &amp; Interpretations 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7254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2429" y="656898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2727" y="655519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-23944" y="563575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14280" y="7139114"/>
            <a:ext cx="1534602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Describe, Explain &amp; Sources 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sp>
        <p:nvSpPr>
          <p:cNvPr id="300" name="Rectangle 299"/>
          <p:cNvSpPr/>
          <p:nvPr/>
        </p:nvSpPr>
        <p:spPr>
          <a:xfrm>
            <a:off x="5240773" y="5735554"/>
            <a:ext cx="1534602" cy="86849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</a:t>
            </a: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Skills: Describe, Explain &amp; Infer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</a:t>
            </a:r>
            <a:r>
              <a:rPr lang="en-US" sz="1000" b="1" smtClean="0">
                <a:solidFill>
                  <a:schemeClr val="tx1"/>
                </a:solidFill>
              </a:rPr>
              <a:t>Year 10 </a:t>
            </a:r>
            <a:r>
              <a:rPr lang="en-US" sz="1000" b="1" dirty="0" smtClean="0">
                <a:solidFill>
                  <a:schemeClr val="tx1"/>
                </a:solidFill>
              </a:rPr>
              <a:t>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682556" y="24948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11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4703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3366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09538" y="5520147"/>
            <a:ext cx="0" cy="4118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26166" y="45236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0" y="4345023"/>
            <a:ext cx="1534602" cy="123662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err="1" smtClean="0">
                <a:solidFill>
                  <a:schemeClr val="tx1"/>
                </a:solidFill>
              </a:rPr>
              <a:t>Edexcel</a:t>
            </a:r>
            <a:r>
              <a:rPr lang="en-GB" sz="800" b="1" dirty="0" smtClean="0">
                <a:solidFill>
                  <a:schemeClr val="tx1"/>
                </a:solidFill>
              </a:rPr>
              <a:t> Paper 1: Medicine &amp; Historical Environment :</a:t>
            </a:r>
            <a:r>
              <a:rPr lang="en-GB" sz="800" b="1" dirty="0" smtClean="0">
                <a:solidFill>
                  <a:schemeClr val="tx1"/>
                </a:solidFill>
              </a:rPr>
              <a:t>The </a:t>
            </a:r>
            <a:r>
              <a:rPr lang="en-GB" sz="800" b="1" dirty="0" smtClean="0">
                <a:solidFill>
                  <a:schemeClr val="tx1"/>
                </a:solidFill>
              </a:rPr>
              <a:t>British sector of the Western Front, </a:t>
            </a:r>
            <a:r>
              <a:rPr lang="en-GB" sz="800" b="1" dirty="0" smtClean="0">
                <a:solidFill>
                  <a:schemeClr val="tx1"/>
                </a:solidFill>
              </a:rPr>
              <a:t>1914–18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Skills: </a:t>
            </a:r>
            <a:r>
              <a:rPr lang="en-GB" sz="800" b="1" dirty="0" smtClean="0">
                <a:solidFill>
                  <a:schemeClr val="tx1"/>
                </a:solidFill>
              </a:rPr>
              <a:t>Analyse, evaluate and use contemporary sources to make judgements.</a:t>
            </a:r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45583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5126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xmlns="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1" name="Rectangle 70"/>
          <p:cNvSpPr/>
          <p:nvPr/>
        </p:nvSpPr>
        <p:spPr>
          <a:xfrm>
            <a:off x="142875" y="6416232"/>
            <a:ext cx="1123950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45690" y="75310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-23944" y="7892430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Germany: Intorduction and Overview</a:t>
            </a:r>
            <a:endParaRPr lang="en-GB" sz="800" dirty="0"/>
          </a:p>
        </p:txBody>
      </p:sp>
      <p:sp>
        <p:nvSpPr>
          <p:cNvPr id="76" name="TextBox 75"/>
          <p:cNvSpPr txBox="1"/>
          <p:nvPr/>
        </p:nvSpPr>
        <p:spPr>
          <a:xfrm>
            <a:off x="1648590" y="7380032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Origins of the Weimar Republic</a:t>
            </a:r>
            <a:endParaRPr lang="en-GB" sz="800" dirty="0"/>
          </a:p>
        </p:txBody>
      </p:sp>
      <p:sp>
        <p:nvSpPr>
          <p:cNvPr id="77" name="TextBox 76"/>
          <p:cNvSpPr txBox="1"/>
          <p:nvPr/>
        </p:nvSpPr>
        <p:spPr>
          <a:xfrm>
            <a:off x="2292364" y="7461074"/>
            <a:ext cx="7761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challenges for the WR</a:t>
            </a:r>
            <a:endParaRPr lang="en-GB" sz="800" dirty="0"/>
          </a:p>
        </p:txBody>
      </p:sp>
      <p:sp>
        <p:nvSpPr>
          <p:cNvPr id="78" name="TextBox 77"/>
          <p:cNvSpPr txBox="1"/>
          <p:nvPr/>
        </p:nvSpPr>
        <p:spPr>
          <a:xfrm>
            <a:off x="2918304" y="7389257"/>
            <a:ext cx="776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Recovery of the Weimar Republic</a:t>
            </a:r>
            <a:endParaRPr lang="en-GB" sz="800" dirty="0"/>
          </a:p>
        </p:txBody>
      </p:sp>
      <p:sp>
        <p:nvSpPr>
          <p:cNvPr id="79" name="TextBox 78"/>
          <p:cNvSpPr txBox="1"/>
          <p:nvPr/>
        </p:nvSpPr>
        <p:spPr>
          <a:xfrm>
            <a:off x="3467760" y="7575734"/>
            <a:ext cx="7761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Changes in Society</a:t>
            </a:r>
            <a:endParaRPr lang="en-GB" sz="800" dirty="0"/>
          </a:p>
        </p:txBody>
      </p:sp>
      <p:sp>
        <p:nvSpPr>
          <p:cNvPr id="80" name="TextBox 79"/>
          <p:cNvSpPr txBox="1"/>
          <p:nvPr/>
        </p:nvSpPr>
        <p:spPr>
          <a:xfrm>
            <a:off x="4027231" y="7445685"/>
            <a:ext cx="714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Party</a:t>
            </a:r>
            <a:endParaRPr lang="en-GB" sz="800" dirty="0"/>
          </a:p>
        </p:txBody>
      </p:sp>
      <p:sp>
        <p:nvSpPr>
          <p:cNvPr id="81" name="TextBox 80"/>
          <p:cNvSpPr txBox="1"/>
          <p:nvPr/>
        </p:nvSpPr>
        <p:spPr>
          <a:xfrm>
            <a:off x="4635834" y="7445685"/>
            <a:ext cx="548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Munich Putsch</a:t>
            </a:r>
            <a:endParaRPr lang="en-GB" sz="800" dirty="0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5834" y="7575644"/>
            <a:ext cx="0" cy="3710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588077" y="6525611"/>
            <a:ext cx="7142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Nazi support</a:t>
            </a:r>
            <a:endParaRPr lang="en-GB" sz="800" dirty="0"/>
          </a:p>
        </p:txBody>
      </p:sp>
      <p:sp>
        <p:nvSpPr>
          <p:cNvPr id="84" name="TextBox 83"/>
          <p:cNvSpPr txBox="1"/>
          <p:nvPr/>
        </p:nvSpPr>
        <p:spPr>
          <a:xfrm>
            <a:off x="4040356" y="6399969"/>
            <a:ext cx="5954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Hitler becomes Chancellor</a:t>
            </a:r>
            <a:endParaRPr lang="en-GB" sz="700" dirty="0"/>
          </a:p>
        </p:txBody>
      </p:sp>
      <p:sp>
        <p:nvSpPr>
          <p:cNvPr id="85" name="TextBox 84"/>
          <p:cNvSpPr txBox="1"/>
          <p:nvPr/>
        </p:nvSpPr>
        <p:spPr>
          <a:xfrm>
            <a:off x="3522813" y="6568407"/>
            <a:ext cx="7158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Dictatorship</a:t>
            </a:r>
            <a:endParaRPr lang="en-GB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3086533" y="6362302"/>
            <a:ext cx="595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The Nazi Police</a:t>
            </a:r>
            <a:endParaRPr lang="en-GB" sz="800" dirty="0"/>
          </a:p>
        </p:txBody>
      </p:sp>
      <p:sp>
        <p:nvSpPr>
          <p:cNvPr id="87" name="TextBox 86"/>
          <p:cNvSpPr txBox="1"/>
          <p:nvPr/>
        </p:nvSpPr>
        <p:spPr>
          <a:xfrm>
            <a:off x="2468656" y="6446384"/>
            <a:ext cx="7095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Control &amp; Influence</a:t>
            </a:r>
            <a:endParaRPr lang="en-GB" sz="800" dirty="0"/>
          </a:p>
        </p:txBody>
      </p:sp>
      <p:sp>
        <p:nvSpPr>
          <p:cNvPr id="88" name="TextBox 87"/>
          <p:cNvSpPr txBox="1"/>
          <p:nvPr/>
        </p:nvSpPr>
        <p:spPr>
          <a:xfrm>
            <a:off x="1880334" y="6626077"/>
            <a:ext cx="7566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Resistance</a:t>
            </a:r>
            <a:endParaRPr lang="en-GB" sz="800" dirty="0"/>
          </a:p>
        </p:txBody>
      </p:sp>
      <p:sp>
        <p:nvSpPr>
          <p:cNvPr id="89" name="TextBox 88"/>
          <p:cNvSpPr txBox="1"/>
          <p:nvPr/>
        </p:nvSpPr>
        <p:spPr>
          <a:xfrm>
            <a:off x="1323138" y="6477733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Life in Nazi Germany</a:t>
            </a:r>
            <a:endParaRPr lang="en-GB" sz="800" dirty="0"/>
          </a:p>
        </p:txBody>
      </p:sp>
      <p:sp>
        <p:nvSpPr>
          <p:cNvPr id="90" name="TextBox 89"/>
          <p:cNvSpPr txBox="1"/>
          <p:nvPr/>
        </p:nvSpPr>
        <p:spPr>
          <a:xfrm>
            <a:off x="4496092" y="5523234"/>
            <a:ext cx="771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treatment</a:t>
            </a:r>
            <a:endParaRPr lang="en-GB" sz="800" dirty="0"/>
          </a:p>
        </p:txBody>
      </p:sp>
      <p:sp>
        <p:nvSpPr>
          <p:cNvPr id="91" name="TextBox 90"/>
          <p:cNvSpPr txBox="1"/>
          <p:nvPr/>
        </p:nvSpPr>
        <p:spPr>
          <a:xfrm>
            <a:off x="3990975" y="5456559"/>
            <a:ext cx="643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Continued ideas of disease</a:t>
            </a:r>
            <a:endParaRPr lang="en-GB" sz="800" dirty="0"/>
          </a:p>
        </p:txBody>
      </p:sp>
      <p:sp>
        <p:nvSpPr>
          <p:cNvPr id="92" name="TextBox 91"/>
          <p:cNvSpPr txBox="1"/>
          <p:nvPr/>
        </p:nvSpPr>
        <p:spPr>
          <a:xfrm>
            <a:off x="3598836" y="5493048"/>
            <a:ext cx="50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</a:t>
            </a:r>
          </a:p>
          <a:p>
            <a:pPr algn="ctr"/>
            <a:r>
              <a:rPr lang="en-GB" sz="800" dirty="0" smtClean="0"/>
              <a:t>Case Study</a:t>
            </a:r>
            <a:endParaRPr lang="en-GB" sz="800" dirty="0"/>
          </a:p>
        </p:txBody>
      </p:sp>
      <p:sp>
        <p:nvSpPr>
          <p:cNvPr id="93" name="TextBox 92"/>
          <p:cNvSpPr txBox="1"/>
          <p:nvPr/>
        </p:nvSpPr>
        <p:spPr>
          <a:xfrm>
            <a:off x="3086100" y="5529402"/>
            <a:ext cx="647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treatment</a:t>
            </a:r>
            <a:endParaRPr lang="en-GB" sz="800" dirty="0"/>
          </a:p>
        </p:txBody>
      </p:sp>
      <p:sp>
        <p:nvSpPr>
          <p:cNvPr id="94" name="TextBox 93"/>
          <p:cNvSpPr txBox="1"/>
          <p:nvPr/>
        </p:nvSpPr>
        <p:spPr>
          <a:xfrm>
            <a:off x="2468656" y="5552971"/>
            <a:ext cx="8573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Early ideas of disease</a:t>
            </a:r>
            <a:endParaRPr lang="en-GB" sz="8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920554" y="5616430"/>
            <a:ext cx="756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Medicine: Introduction</a:t>
            </a:r>
            <a:endParaRPr lang="en-GB" sz="800" dirty="0"/>
          </a:p>
        </p:txBody>
      </p:sp>
      <p:sp>
        <p:nvSpPr>
          <p:cNvPr id="102" name="TextBox 101"/>
          <p:cNvSpPr txBox="1"/>
          <p:nvPr/>
        </p:nvSpPr>
        <p:spPr>
          <a:xfrm>
            <a:off x="4667234" y="4378658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Further Case Studies</a:t>
            </a:r>
            <a:endParaRPr lang="en-GB" sz="8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161809" y="4480379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ideas of disease</a:t>
            </a:r>
            <a:endParaRPr lang="en-GB" sz="8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6166" y="4574334"/>
            <a:ext cx="602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Modern treatment</a:t>
            </a:r>
            <a:endParaRPr lang="en-GB" sz="7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131217" y="4392737"/>
            <a:ext cx="602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Modern Case Studies</a:t>
            </a:r>
            <a:endParaRPr lang="en-GB" sz="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857375" y="4314825"/>
            <a:ext cx="13682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>Historical Environment Study: The British Sector of the Western Front: </a:t>
            </a:r>
            <a:r>
              <a:rPr lang="en-US" sz="800" dirty="0" smtClean="0"/>
              <a:t>1914-1918: injuries, treatment and the trenches. </a:t>
            </a:r>
            <a:endParaRPr lang="en-GB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2079756" y="3437500"/>
            <a:ext cx="644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Elizabethan England: Introduction</a:t>
            </a:r>
            <a:endParaRPr lang="en-GB" sz="7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566088" y="356803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Elizabeth’s accession</a:t>
            </a:r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057086" y="3589309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Settlement</a:t>
            </a:r>
            <a:endParaRPr lang="en-GB" sz="7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584811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Challenge to Religion </a:t>
            </a:r>
            <a:endParaRPr lang="en-GB" sz="7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136956" y="3587820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Mary, Queen of Scots</a:t>
            </a:r>
            <a:endParaRPr lang="en-GB" sz="7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855925" y="3553423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Religious Revolts</a:t>
            </a:r>
            <a:endParaRPr lang="en-GB" sz="7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567811" y="2562856"/>
            <a:ext cx="704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Plots and Revolts at home</a:t>
            </a:r>
            <a:endParaRPr lang="en-GB" sz="700" dirty="0"/>
          </a:p>
        </p:txBody>
      </p:sp>
      <p:sp>
        <p:nvSpPr>
          <p:cNvPr id="120" name="TextBox 119"/>
          <p:cNvSpPr txBox="1"/>
          <p:nvPr/>
        </p:nvSpPr>
        <p:spPr>
          <a:xfrm>
            <a:off x="2988803" y="259161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Problems with Spain</a:t>
            </a:r>
            <a:endParaRPr lang="en-GB" sz="7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151389" y="2589972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The Spanish Armada</a:t>
            </a:r>
            <a:endParaRPr lang="en-GB" sz="7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428333" y="2572381"/>
            <a:ext cx="7044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Revision and Recap</a:t>
            </a:r>
            <a:endParaRPr lang="en-GB" sz="700" dirty="0"/>
          </a:p>
        </p:txBody>
      </p:sp>
      <p:sp>
        <p:nvSpPr>
          <p:cNvPr id="118" name="Rectangle 117"/>
          <p:cNvSpPr/>
          <p:nvPr/>
        </p:nvSpPr>
        <p:spPr>
          <a:xfrm>
            <a:off x="5486400" y="3268698"/>
            <a:ext cx="1371600" cy="8166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Topic: Paper2: Section A – Early Elizabethan England</a:t>
            </a:r>
          </a:p>
          <a:p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b="1" dirty="0" smtClean="0">
                <a:solidFill>
                  <a:schemeClr val="tx1"/>
                </a:solidFill>
              </a:rPr>
              <a:t>Skills:  Describe &amp; Explain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941842" y="2066925"/>
            <a:ext cx="916158" cy="101989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Elizabeth </a:t>
            </a:r>
            <a:r>
              <a:rPr lang="en-GB" sz="800" b="1" dirty="0" smtClean="0">
                <a:solidFill>
                  <a:schemeClr val="tx1"/>
                </a:solidFill>
              </a:rPr>
              <a:t>Past Paper Specimen with consistent retention of previous topics assessed in lesson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023772" y="6856193"/>
            <a:ext cx="83422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</a:t>
            </a:r>
            <a:r>
              <a:rPr lang="en-GB" sz="8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Weimar and Nazi Germany Past Paper/Specimen Paper</a:t>
            </a:r>
            <a:endParaRPr lang="en-GB" sz="700" b="1" dirty="0" smtClean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924550" y="4533901"/>
            <a:ext cx="933450" cy="110985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" y="3406332"/>
            <a:ext cx="990600" cy="88944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Combined Medicine &amp; Weimar and Nazi Germany Past Paper/Specimen </a:t>
            </a:r>
            <a:r>
              <a:rPr lang="en-GB" sz="800" dirty="0" smtClean="0"/>
              <a:t>Paper</a:t>
            </a:r>
          </a:p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929206" y="34877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10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8B85EF-52FB-4932-A624-FE6F27BAFD50}"/>
</file>

<file path=customXml/itemProps2.xml><?xml version="1.0" encoding="utf-8"?>
<ds:datastoreItem xmlns:ds="http://schemas.openxmlformats.org/officeDocument/2006/customXml" ds:itemID="{C8467DF2-671F-494A-9BF8-32896AC3EE28}"/>
</file>

<file path=customXml/itemProps3.xml><?xml version="1.0" encoding="utf-8"?>
<ds:datastoreItem xmlns:ds="http://schemas.openxmlformats.org/officeDocument/2006/customXml" ds:itemID="{39205D65-FAE3-419C-A3DC-488DC397462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</TotalTime>
  <Words>378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 – Y10 History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Assessor</cp:lastModifiedBy>
  <cp:revision>57</cp:revision>
  <dcterms:created xsi:type="dcterms:W3CDTF">2019-07-02T10:31:49Z</dcterms:created>
  <dcterms:modified xsi:type="dcterms:W3CDTF">2020-06-12T08:39:53Z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