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6F6F6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7" autoAdjust="0"/>
    <p:restoredTop sz="94660"/>
  </p:normalViewPr>
  <p:slideViewPr>
    <p:cSldViewPr snapToGrid="0">
      <p:cViewPr>
        <p:scale>
          <a:sx n="304" d="100"/>
          <a:sy n="304" d="100"/>
        </p:scale>
        <p:origin x="-2419" y="-1366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pPr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Y7 History – Civilisations and Change </a:t>
            </a:r>
            <a:endParaRPr lang="en-GB" sz="12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021"/>
            <a:ext cx="6758514" cy="6382855"/>
            <a:chOff x="99486" y="2979654"/>
            <a:chExt cx="6758514" cy="6382855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5822" y="2979654"/>
              <a:ext cx="2152692" cy="1453118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726390" y="8503869"/>
            <a:ext cx="13220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Meet our teaching, support staff, pastoral leaders</a:t>
            </a:r>
          </a:p>
          <a:p>
            <a:pPr algn="ctr"/>
            <a:r>
              <a:rPr lang="en-US" sz="7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609336" y="9339992"/>
            <a:ext cx="11258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583571" y="9338777"/>
            <a:ext cx="11739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01408" y="8472389"/>
            <a:ext cx="8564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2539876" y="869684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1A</a:t>
            </a:r>
          </a:p>
        </p:txBody>
      </p:sp>
      <p:sp>
        <p:nvSpPr>
          <p:cNvPr id="273" name="Oval 272"/>
          <p:cNvSpPr/>
          <p:nvPr/>
        </p:nvSpPr>
        <p:spPr>
          <a:xfrm>
            <a:off x="4979336" y="714424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1B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28138" y="9489899"/>
            <a:ext cx="2487788" cy="360001"/>
          </a:xfrm>
          <a:prstGeom prst="rect">
            <a:avLst/>
          </a:prstGeom>
          <a:solidFill>
            <a:srgbClr val="F6F6F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chemeClr val="accent2"/>
                </a:solidFill>
              </a:rPr>
              <a:t>What were the developments in Roman and Anglo-Saxon times? </a:t>
            </a:r>
            <a:endParaRPr lang="en-GB" sz="800" b="1" dirty="0">
              <a:solidFill>
                <a:schemeClr val="accent2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597978" y="170325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328" name="Rectangle 327"/>
          <p:cNvSpPr/>
          <p:nvPr/>
        </p:nvSpPr>
        <p:spPr>
          <a:xfrm>
            <a:off x="5373003" y="141469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Assessment: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End of Year Exams 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293146">
            <a:off x="1641869" y="1339740"/>
            <a:ext cx="156145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Revision techniques shared</a:t>
            </a:r>
          </a:p>
          <a:p>
            <a:pPr algn="ctr"/>
            <a:r>
              <a:rPr lang="en-US" sz="9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367408">
            <a:off x="2332607" y="1310394"/>
            <a:ext cx="156145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 rot="19363091">
            <a:off x="2944445" y="1341265"/>
            <a:ext cx="1561458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Model answers unpicked and critiqued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58DF3DCC-DE92-15DB-E98F-743A9732E5D5}"/>
              </a:ext>
            </a:extLst>
          </p:cNvPr>
          <p:cNvSpPr/>
          <p:nvPr/>
        </p:nvSpPr>
        <p:spPr>
          <a:xfrm>
            <a:off x="4882875" y="547535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2B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0009068A-F536-BB58-96FB-DB0E886E9DDC}"/>
              </a:ext>
            </a:extLst>
          </p:cNvPr>
          <p:cNvSpPr/>
          <p:nvPr/>
        </p:nvSpPr>
        <p:spPr>
          <a:xfrm>
            <a:off x="883591" y="45303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3A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86C57702-84D3-7341-6E0F-549E779B0E2E}"/>
              </a:ext>
            </a:extLst>
          </p:cNvPr>
          <p:cNvSpPr/>
          <p:nvPr/>
        </p:nvSpPr>
        <p:spPr>
          <a:xfrm>
            <a:off x="6228893" y="7284148"/>
            <a:ext cx="588643" cy="956110"/>
          </a:xfrm>
          <a:prstGeom prst="rect">
            <a:avLst/>
          </a:prstGeom>
          <a:solidFill>
            <a:srgbClr val="F6F6F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rgbClr val="0070C0"/>
                </a:solidFill>
              </a:rPr>
              <a:t>Why was there conflict over the throne in 1066? 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38CD665-30E9-7B77-C2A5-977C8190CF1D}"/>
              </a:ext>
            </a:extLst>
          </p:cNvPr>
          <p:cNvSpPr/>
          <p:nvPr/>
        </p:nvSpPr>
        <p:spPr>
          <a:xfrm>
            <a:off x="6112151" y="5331282"/>
            <a:ext cx="708779" cy="937685"/>
          </a:xfrm>
          <a:prstGeom prst="rect">
            <a:avLst/>
          </a:prstGeom>
          <a:solidFill>
            <a:srgbClr val="F6F6F6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B050"/>
                </a:solidFill>
              </a:rPr>
              <a:t>Why were the Crusades important to development in the East? 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061D6B3-967F-6575-C067-F5A3C8BB3F93}"/>
              </a:ext>
            </a:extLst>
          </p:cNvPr>
          <p:cNvSpPr/>
          <p:nvPr/>
        </p:nvSpPr>
        <p:spPr>
          <a:xfrm>
            <a:off x="62713" y="4725222"/>
            <a:ext cx="608706" cy="729429"/>
          </a:xfrm>
          <a:prstGeom prst="rect">
            <a:avLst/>
          </a:prstGeom>
          <a:solidFill>
            <a:srgbClr val="F6F6F6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33CC"/>
                </a:solidFill>
              </a:rPr>
              <a:t>W</a:t>
            </a:r>
            <a:r>
              <a:rPr lang="en-GB" sz="800" b="1" dirty="0">
                <a:solidFill>
                  <a:srgbClr val="FF33CC"/>
                </a:solidFill>
              </a:rPr>
              <a:t>hat was life like in Medieval England? 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8BBA930-010C-E5B7-0157-BFAAF8D0657A}"/>
              </a:ext>
            </a:extLst>
          </p:cNvPr>
          <p:cNvSpPr/>
          <p:nvPr/>
        </p:nvSpPr>
        <p:spPr>
          <a:xfrm>
            <a:off x="6112151" y="3172541"/>
            <a:ext cx="720526" cy="1175373"/>
          </a:xfrm>
          <a:prstGeom prst="rect">
            <a:avLst/>
          </a:prstGeom>
          <a:solidFill>
            <a:srgbClr val="F6F6F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accent4"/>
                </a:solidFill>
              </a:rPr>
              <a:t>Why was their tension surrounding power and religion in Medieval England?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643E14-73E1-E55A-A3AC-D0C025AD1E42}"/>
              </a:ext>
            </a:extLst>
          </p:cNvPr>
          <p:cNvSpPr txBox="1"/>
          <p:nvPr/>
        </p:nvSpPr>
        <p:spPr>
          <a:xfrm>
            <a:off x="389787" y="8969478"/>
            <a:ext cx="76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Why is chronology important to Historians?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7331860C-D8BF-7092-98FA-E3076C58AF54}"/>
              </a:ext>
            </a:extLst>
          </p:cNvPr>
          <p:cNvSpPr txBox="1"/>
          <p:nvPr/>
        </p:nvSpPr>
        <p:spPr>
          <a:xfrm>
            <a:off x="196070" y="8587080"/>
            <a:ext cx="76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How is time divided up in History?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E984C10-0B95-7864-CD51-4B8812521EDC}"/>
              </a:ext>
            </a:extLst>
          </p:cNvPr>
          <p:cNvSpPr txBox="1"/>
          <p:nvPr/>
        </p:nvSpPr>
        <p:spPr>
          <a:xfrm>
            <a:off x="155575" y="8076126"/>
            <a:ext cx="870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What crimes were committed in Roman and Anglo-Saxon times?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844F26B-170B-384D-5C00-A67B501E847F}"/>
              </a:ext>
            </a:extLst>
          </p:cNvPr>
          <p:cNvSpPr txBox="1"/>
          <p:nvPr/>
        </p:nvSpPr>
        <p:spPr>
          <a:xfrm>
            <a:off x="969469" y="767873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How did the Romans punish their criminals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F8AC7A8F-A49A-0C61-C4CC-3BE07D733C9B}"/>
              </a:ext>
            </a:extLst>
          </p:cNvPr>
          <p:cNvSpPr txBox="1"/>
          <p:nvPr/>
        </p:nvSpPr>
        <p:spPr>
          <a:xfrm>
            <a:off x="1502225" y="7387208"/>
            <a:ext cx="573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How did the Anglo-Saxons punish criminals?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5361679-89FB-FFD2-07BF-87FC197F10B9}"/>
              </a:ext>
            </a:extLst>
          </p:cNvPr>
          <p:cNvSpPr txBox="1"/>
          <p:nvPr/>
        </p:nvSpPr>
        <p:spPr>
          <a:xfrm>
            <a:off x="2122976" y="7350493"/>
            <a:ext cx="8108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What were the developments in law enforcement in Roman and Anglo-Saxon times?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51" name="TextBox 125">
            <a:extLst>
              <a:ext uri="{FF2B5EF4-FFF2-40B4-BE49-F238E27FC236}">
                <a16:creationId xmlns:a16="http://schemas.microsoft.com/office/drawing/2014/main" id="{F8AC7A8F-A49A-0C61-C4CC-3BE07D733C9B}"/>
              </a:ext>
            </a:extLst>
          </p:cNvPr>
          <p:cNvSpPr txBox="1"/>
          <p:nvPr/>
        </p:nvSpPr>
        <p:spPr>
          <a:xfrm>
            <a:off x="2986296" y="7350493"/>
            <a:ext cx="759278" cy="55399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chemeClr val="accent2"/>
                </a:solidFill>
              </a:rPr>
              <a:t>Assessment: How did law enforcement change and continue?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A0B2EE3-B179-35C7-6381-7DCEBBE08752}"/>
              </a:ext>
            </a:extLst>
          </p:cNvPr>
          <p:cNvSpPr/>
          <p:nvPr/>
        </p:nvSpPr>
        <p:spPr>
          <a:xfrm>
            <a:off x="0" y="5813778"/>
            <a:ext cx="370143" cy="673771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CEA2D78-D081-E9C2-DC95-209D929E3607}"/>
              </a:ext>
            </a:extLst>
          </p:cNvPr>
          <p:cNvSpPr/>
          <p:nvPr/>
        </p:nvSpPr>
        <p:spPr>
          <a:xfrm>
            <a:off x="101354" y="7164031"/>
            <a:ext cx="882722" cy="655376"/>
          </a:xfrm>
          <a:prstGeom prst="rect">
            <a:avLst/>
          </a:prstGeom>
          <a:solidFill>
            <a:srgbClr val="F6F6F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</a:rPr>
              <a:t>H</a:t>
            </a:r>
            <a:r>
              <a:rPr lang="en-GB" sz="800" b="1" dirty="0">
                <a:solidFill>
                  <a:srgbClr val="FF0000"/>
                </a:solidFill>
              </a:rPr>
              <a:t>ow did things change in England under Norman rule?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4AD9EA-FD05-AC70-F282-BB34DE2837C5}"/>
              </a:ext>
            </a:extLst>
          </p:cNvPr>
          <p:cNvSpPr txBox="1"/>
          <p:nvPr/>
        </p:nvSpPr>
        <p:spPr>
          <a:xfrm>
            <a:off x="5939938" y="6799549"/>
            <a:ext cx="76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was there a succession crisis in 1066?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B970C4CE-CC62-EC26-888F-71ADBD587407}"/>
              </a:ext>
            </a:extLst>
          </p:cNvPr>
          <p:cNvSpPr txBox="1"/>
          <p:nvPr/>
        </p:nvSpPr>
        <p:spPr>
          <a:xfrm>
            <a:off x="5598412" y="6437621"/>
            <a:ext cx="766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Who should be crowned King of England?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B9FF983-26CE-77BD-A79E-9325458ACB46}"/>
              </a:ext>
            </a:extLst>
          </p:cNvPr>
          <p:cNvSpPr txBox="1"/>
          <p:nvPr/>
        </p:nvSpPr>
        <p:spPr>
          <a:xfrm>
            <a:off x="4875174" y="6367329"/>
            <a:ext cx="83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were the events of the Battle of Stamford Bridge?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2F8AA66-002A-9D40-33D4-6E427CF4438E}"/>
              </a:ext>
            </a:extLst>
          </p:cNvPr>
          <p:cNvSpPr txBox="1"/>
          <p:nvPr/>
        </p:nvSpPr>
        <p:spPr>
          <a:xfrm>
            <a:off x="4222706" y="6397940"/>
            <a:ext cx="766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How did the two sides line up for the Battle of Hastings?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06156C9-DC92-1622-734B-5D71341C8D9C}"/>
              </a:ext>
            </a:extLst>
          </p:cNvPr>
          <p:cNvSpPr txBox="1"/>
          <p:nvPr/>
        </p:nvSpPr>
        <p:spPr>
          <a:xfrm>
            <a:off x="3537815" y="6397939"/>
            <a:ext cx="766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were the events of the morning of the Battle?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1829C9F-26AE-C2C9-7E89-152C4018C797}"/>
              </a:ext>
            </a:extLst>
          </p:cNvPr>
          <p:cNvSpPr txBox="1"/>
          <p:nvPr/>
        </p:nvSpPr>
        <p:spPr>
          <a:xfrm>
            <a:off x="2874432" y="6397939"/>
            <a:ext cx="766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What were the events of the afternoon of the Battle?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74" name="TextBox 125">
            <a:extLst>
              <a:ext uri="{FF2B5EF4-FFF2-40B4-BE49-F238E27FC236}">
                <a16:creationId xmlns:a16="http://schemas.microsoft.com/office/drawing/2014/main" id="{4F63353E-915D-3F4F-57F7-DF6751461EF2}"/>
              </a:ext>
            </a:extLst>
          </p:cNvPr>
          <p:cNvSpPr txBox="1"/>
          <p:nvPr/>
        </p:nvSpPr>
        <p:spPr>
          <a:xfrm>
            <a:off x="1579134" y="6465052"/>
            <a:ext cx="817931" cy="3693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0070C0"/>
                </a:solidFill>
              </a:rPr>
              <a:t>Assessment: Why did William win the Battle of Hastings?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2FD263D-81D5-9B31-98C7-2315236AC5C9}"/>
              </a:ext>
            </a:extLst>
          </p:cNvPr>
          <p:cNvSpPr txBox="1"/>
          <p:nvPr/>
        </p:nvSpPr>
        <p:spPr>
          <a:xfrm>
            <a:off x="2453058" y="6457199"/>
            <a:ext cx="501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70C0"/>
                </a:solidFill>
              </a:rPr>
              <a:t>Why did William win? </a:t>
            </a:r>
            <a:endParaRPr lang="en-GB" sz="600" dirty="0">
              <a:solidFill>
                <a:srgbClr val="0070C0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264780" y="62689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32BA6C1-F6D1-56AA-DD6E-3469B30E4DA6}"/>
              </a:ext>
            </a:extLst>
          </p:cNvPr>
          <p:cNvSpPr txBox="1"/>
          <p:nvPr/>
        </p:nvSpPr>
        <p:spPr>
          <a:xfrm>
            <a:off x="71831" y="5827810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Why did William build Motte and Bailey castles?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F0AE4C9-C277-90D7-4605-1AF79D78D8A9}"/>
              </a:ext>
            </a:extLst>
          </p:cNvPr>
          <p:cNvSpPr txBox="1"/>
          <p:nvPr/>
        </p:nvSpPr>
        <p:spPr>
          <a:xfrm>
            <a:off x="545137" y="5582622"/>
            <a:ext cx="66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How did castles develop?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C09C41B-F395-DCBF-4BC5-ADC3824A3E24}"/>
              </a:ext>
            </a:extLst>
          </p:cNvPr>
          <p:cNvSpPr txBox="1"/>
          <p:nvPr/>
        </p:nvSpPr>
        <p:spPr>
          <a:xfrm>
            <a:off x="2359611" y="5398994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Why did William establish the Feudal system?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3C5C810-9E26-419D-6E4B-D3248F0B6FA5}"/>
              </a:ext>
            </a:extLst>
          </p:cNvPr>
          <p:cNvSpPr txBox="1"/>
          <p:nvPr/>
        </p:nvSpPr>
        <p:spPr>
          <a:xfrm>
            <a:off x="2965896" y="5455577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Why did William need the Domesday Book?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9DBE23EC-2075-5978-3CC8-58A3ADF6F5B7}"/>
              </a:ext>
            </a:extLst>
          </p:cNvPr>
          <p:cNvSpPr txBox="1"/>
          <p:nvPr/>
        </p:nvSpPr>
        <p:spPr>
          <a:xfrm>
            <a:off x="3598269" y="5399173"/>
            <a:ext cx="7087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What was the Harrying of the North and why was it important?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3B1D2412-5604-067C-3029-0945696FF432}"/>
              </a:ext>
            </a:extLst>
          </p:cNvPr>
          <p:cNvSpPr txBox="1"/>
          <p:nvPr/>
        </p:nvSpPr>
        <p:spPr>
          <a:xfrm>
            <a:off x="4204554" y="5431988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How did life change in England under Norman rule?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90" name="TextBox 125">
            <a:extLst>
              <a:ext uri="{FF2B5EF4-FFF2-40B4-BE49-F238E27FC236}">
                <a16:creationId xmlns:a16="http://schemas.microsoft.com/office/drawing/2014/main" id="{BC9AE1A8-60D0-156A-14F8-B9187A0D3698}"/>
              </a:ext>
            </a:extLst>
          </p:cNvPr>
          <p:cNvSpPr txBox="1"/>
          <p:nvPr/>
        </p:nvSpPr>
        <p:spPr>
          <a:xfrm>
            <a:off x="1568667" y="5441342"/>
            <a:ext cx="8179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FF0000"/>
                </a:solidFill>
              </a:rPr>
              <a:t>Assessment: How did Castles develop over time? 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4BC864CD-3253-B83B-DD16-5002A34EAF00}"/>
              </a:ext>
            </a:extLst>
          </p:cNvPr>
          <p:cNvSpPr txBox="1"/>
          <p:nvPr/>
        </p:nvSpPr>
        <p:spPr>
          <a:xfrm>
            <a:off x="967386" y="5494922"/>
            <a:ext cx="66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0000"/>
                </a:solidFill>
              </a:rPr>
              <a:t>Attacking and defending castles</a:t>
            </a:r>
            <a:endParaRPr lang="en-GB" sz="600" dirty="0">
              <a:solidFill>
                <a:srgbClr val="FF0000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18A4264-6DF7-0A94-8C62-5583424C9DBC}"/>
              </a:ext>
            </a:extLst>
          </p:cNvPr>
          <p:cNvSpPr txBox="1"/>
          <p:nvPr/>
        </p:nvSpPr>
        <p:spPr>
          <a:xfrm>
            <a:off x="5828272" y="4970799"/>
            <a:ext cx="664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crusades?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BF7DF3D-88FD-5EB1-2D23-9AD80B57330D}"/>
              </a:ext>
            </a:extLst>
          </p:cNvPr>
          <p:cNvSpPr txBox="1"/>
          <p:nvPr/>
        </p:nvSpPr>
        <p:spPr>
          <a:xfrm>
            <a:off x="5399814" y="4693531"/>
            <a:ext cx="990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were the Why did people fight in the crusades?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63CD2F3-E19C-3CA0-D02E-890655394564}"/>
              </a:ext>
            </a:extLst>
          </p:cNvPr>
          <p:cNvSpPr txBox="1"/>
          <p:nvPr/>
        </p:nvSpPr>
        <p:spPr>
          <a:xfrm>
            <a:off x="4956406" y="4416531"/>
            <a:ext cx="757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happened in the First Crusade?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32C01A66-46F6-6200-4FEE-C89E565BEBB7}"/>
              </a:ext>
            </a:extLst>
          </p:cNvPr>
          <p:cNvSpPr txBox="1"/>
          <p:nvPr/>
        </p:nvSpPr>
        <p:spPr>
          <a:xfrm>
            <a:off x="4279474" y="4547141"/>
            <a:ext cx="75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What happened in the Second and Third Crusade?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8D6A235-3D0D-744A-D4D0-6E60FB1B9017}"/>
              </a:ext>
            </a:extLst>
          </p:cNvPr>
          <p:cNvSpPr txBox="1"/>
          <p:nvPr/>
        </p:nvSpPr>
        <p:spPr>
          <a:xfrm>
            <a:off x="3019852" y="4383205"/>
            <a:ext cx="610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the East influence Science?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0" name="TextBox 125">
            <a:extLst>
              <a:ext uri="{FF2B5EF4-FFF2-40B4-BE49-F238E27FC236}">
                <a16:creationId xmlns:a16="http://schemas.microsoft.com/office/drawing/2014/main" id="{EA748391-153C-5257-6A32-C820F8F0E457}"/>
              </a:ext>
            </a:extLst>
          </p:cNvPr>
          <p:cNvSpPr txBox="1"/>
          <p:nvPr/>
        </p:nvSpPr>
        <p:spPr>
          <a:xfrm>
            <a:off x="3656689" y="4391540"/>
            <a:ext cx="622785" cy="461665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00B050"/>
                </a:solidFill>
              </a:rPr>
              <a:t>Assessment: Why were the Crusades significant? 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C6F3C5C-8B5F-04FF-1224-B1C71636D333}"/>
              </a:ext>
            </a:extLst>
          </p:cNvPr>
          <p:cNvSpPr txBox="1"/>
          <p:nvPr/>
        </p:nvSpPr>
        <p:spPr>
          <a:xfrm>
            <a:off x="2537427" y="4410487"/>
            <a:ext cx="610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the East influence the West?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E9610BD5-EEC4-7A26-A11C-DFD82751A147}"/>
              </a:ext>
            </a:extLst>
          </p:cNvPr>
          <p:cNvSpPr txBox="1"/>
          <p:nvPr/>
        </p:nvSpPr>
        <p:spPr>
          <a:xfrm>
            <a:off x="2068889" y="4422139"/>
            <a:ext cx="610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00B050"/>
                </a:solidFill>
              </a:rPr>
              <a:t>How did the East influence Medicine?</a:t>
            </a:r>
            <a:endParaRPr lang="en-GB" sz="600" dirty="0">
              <a:solidFill>
                <a:srgbClr val="00B050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28D2CC3-08D1-3F29-433A-7E89F635CF7D}"/>
              </a:ext>
            </a:extLst>
          </p:cNvPr>
          <p:cNvSpPr txBox="1"/>
          <p:nvPr/>
        </p:nvSpPr>
        <p:spPr>
          <a:xfrm>
            <a:off x="-9500" y="4256996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What was life like in a Medieval Village?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E23004BD-DE67-4531-B0A3-51CD5B88537E}"/>
              </a:ext>
            </a:extLst>
          </p:cNvPr>
          <p:cNvSpPr txBox="1"/>
          <p:nvPr/>
        </p:nvSpPr>
        <p:spPr>
          <a:xfrm>
            <a:off x="88573" y="3828763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What was life like in a Medieval Town?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07" name="TextBox 125">
            <a:extLst>
              <a:ext uri="{FF2B5EF4-FFF2-40B4-BE49-F238E27FC236}">
                <a16:creationId xmlns:a16="http://schemas.microsoft.com/office/drawing/2014/main" id="{CDA3DD31-3E82-4653-2285-661CA24B1D09}"/>
              </a:ext>
            </a:extLst>
          </p:cNvPr>
          <p:cNvSpPr txBox="1"/>
          <p:nvPr/>
        </p:nvSpPr>
        <p:spPr>
          <a:xfrm>
            <a:off x="666957" y="3478824"/>
            <a:ext cx="950459" cy="461665"/>
          </a:xfrm>
          <a:prstGeom prst="rect">
            <a:avLst/>
          </a:prstGeom>
          <a:solidFill>
            <a:schemeClr val="bg1"/>
          </a:solidFill>
          <a:ln>
            <a:solidFill>
              <a:srgbClr val="FF33CC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FF33CC"/>
                </a:solidFill>
              </a:rPr>
              <a:t>Assessment: What were the similarities and differences between village and town life?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86116E7-9350-B8CB-65F4-A31F371F013E}"/>
              </a:ext>
            </a:extLst>
          </p:cNvPr>
          <p:cNvSpPr txBox="1"/>
          <p:nvPr/>
        </p:nvSpPr>
        <p:spPr>
          <a:xfrm>
            <a:off x="1721200" y="3391233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How did people have fun in the Middle Ages?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70E6A77E-D9AA-4B0E-9E24-51FC66309811}"/>
              </a:ext>
            </a:extLst>
          </p:cNvPr>
          <p:cNvSpPr txBox="1"/>
          <p:nvPr/>
        </p:nvSpPr>
        <p:spPr>
          <a:xfrm>
            <a:off x="2415914" y="3428727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How did clothing and fashion develop? 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37FDAA0D-424B-5347-9B8F-E178F0B7EC1E}"/>
              </a:ext>
            </a:extLst>
          </p:cNvPr>
          <p:cNvSpPr txBox="1"/>
          <p:nvPr/>
        </p:nvSpPr>
        <p:spPr>
          <a:xfrm>
            <a:off x="2998014" y="3427867"/>
            <a:ext cx="66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What were the causes of the Black Death?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3873E7C-4819-35B6-D144-EA3FED065DCB}"/>
              </a:ext>
            </a:extLst>
          </p:cNvPr>
          <p:cNvSpPr txBox="1"/>
          <p:nvPr/>
        </p:nvSpPr>
        <p:spPr>
          <a:xfrm>
            <a:off x="3661865" y="3417943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What were the symptoms of the Black Death?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135263A1-FA7E-A2CB-7069-362FB3C25577}"/>
              </a:ext>
            </a:extLst>
          </p:cNvPr>
          <p:cNvSpPr txBox="1"/>
          <p:nvPr/>
        </p:nvSpPr>
        <p:spPr>
          <a:xfrm>
            <a:off x="4310727" y="3417504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rgbClr val="FF33CC"/>
                </a:solidFill>
              </a:rPr>
              <a:t>What were the consequences of the Black Death?</a:t>
            </a:r>
            <a:endParaRPr lang="en-GB" sz="600" dirty="0">
              <a:solidFill>
                <a:srgbClr val="FF33CC"/>
              </a:solidFill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4D8EDE6D-4EF9-2E5B-6C89-8B053D09C35D}"/>
              </a:ext>
            </a:extLst>
          </p:cNvPr>
          <p:cNvSpPr txBox="1"/>
          <p:nvPr/>
        </p:nvSpPr>
        <p:spPr>
          <a:xfrm>
            <a:off x="5896551" y="2578415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Who was Matilda and why was she important?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9B145348-4389-5154-4C7A-29F9A4A31DFF}"/>
              </a:ext>
            </a:extLst>
          </p:cNvPr>
          <p:cNvSpPr txBox="1"/>
          <p:nvPr/>
        </p:nvSpPr>
        <p:spPr>
          <a:xfrm>
            <a:off x="4439804" y="2403448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Why did Thomas Becket and Henry II fall out?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8A90D21-A3A5-5B07-CD03-AFC8F917344F}"/>
              </a:ext>
            </a:extLst>
          </p:cNvPr>
          <p:cNvSpPr txBox="1"/>
          <p:nvPr/>
        </p:nvSpPr>
        <p:spPr>
          <a:xfrm>
            <a:off x="3814551" y="2410593"/>
            <a:ext cx="6646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What were the causes of Thomas Beckets murder?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5EBF1B23-B6BB-FD8F-0572-DB2D66B7EEB5}"/>
              </a:ext>
            </a:extLst>
          </p:cNvPr>
          <p:cNvSpPr txBox="1"/>
          <p:nvPr/>
        </p:nvSpPr>
        <p:spPr>
          <a:xfrm>
            <a:off x="5183163" y="2309042"/>
            <a:ext cx="6646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Why was the church important to people in the Middle Ages?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C32CBD5D-4B29-A186-3716-6098A68FC0B2}"/>
              </a:ext>
            </a:extLst>
          </p:cNvPr>
          <p:cNvSpPr txBox="1"/>
          <p:nvPr/>
        </p:nvSpPr>
        <p:spPr>
          <a:xfrm>
            <a:off x="2969509" y="2465559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What was England like under the rule of King John?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41DDEFB-7D98-5A5A-490D-43C49187F6E6}"/>
              </a:ext>
            </a:extLst>
          </p:cNvPr>
          <p:cNvSpPr txBox="1"/>
          <p:nvPr/>
        </p:nvSpPr>
        <p:spPr>
          <a:xfrm>
            <a:off x="2194293" y="2465560"/>
            <a:ext cx="664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What is the Magna Carta and why is it so significant?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D72299A6-31F2-8E36-A66B-4A71507C3C40}"/>
              </a:ext>
            </a:extLst>
          </p:cNvPr>
          <p:cNvSpPr txBox="1"/>
          <p:nvPr/>
        </p:nvSpPr>
        <p:spPr>
          <a:xfrm>
            <a:off x="1480882" y="2416701"/>
            <a:ext cx="6646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4"/>
                </a:solidFill>
              </a:rPr>
              <a:t>What are the War of the Roses and why were they important? </a:t>
            </a:r>
            <a:endParaRPr lang="en-GB" sz="600" dirty="0">
              <a:solidFill>
                <a:schemeClr val="accent4"/>
              </a:solidFill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592551E6-BA43-EA0A-AEEB-6EA111FD2A8D}"/>
              </a:ext>
            </a:extLst>
          </p:cNvPr>
          <p:cNvSpPr/>
          <p:nvPr/>
        </p:nvSpPr>
        <p:spPr>
          <a:xfrm>
            <a:off x="4937421" y="3602708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3A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A149D66E-03C9-1B24-2814-0A64FBDF4DDE}"/>
              </a:ext>
            </a:extLst>
          </p:cNvPr>
          <p:cNvSpPr txBox="1"/>
          <p:nvPr/>
        </p:nvSpPr>
        <p:spPr>
          <a:xfrm>
            <a:off x="3774716" y="7425940"/>
            <a:ext cx="635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What was discovered at Sutton </a:t>
            </a:r>
            <a:r>
              <a:rPr lang="en-US" sz="600" dirty="0" err="1">
                <a:solidFill>
                  <a:schemeClr val="accent2"/>
                </a:solidFill>
              </a:rPr>
              <a:t>Hoo</a:t>
            </a:r>
            <a:r>
              <a:rPr lang="en-US" sz="600" dirty="0">
                <a:solidFill>
                  <a:schemeClr val="accent2"/>
                </a:solidFill>
              </a:rPr>
              <a:t>? </a:t>
            </a:r>
            <a:endParaRPr lang="en-GB" sz="600" dirty="0">
              <a:solidFill>
                <a:schemeClr val="accent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ABD8A2-FF71-5A35-F838-BBAD4B741299}"/>
              </a:ext>
            </a:extLst>
          </p:cNvPr>
          <p:cNvSpPr txBox="1"/>
          <p:nvPr/>
        </p:nvSpPr>
        <p:spPr>
          <a:xfrm>
            <a:off x="4362455" y="7342029"/>
            <a:ext cx="6350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accent2"/>
                </a:solidFill>
              </a:rPr>
              <a:t>What can we learn about the Anglo-Saxons from the discovery? </a:t>
            </a:r>
            <a:endParaRPr lang="en-GB" sz="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th xmlns="2ae8b9b8-deb7-4e47-ba09-cc2898df0d8c" xsi:nil="true"/>
    <DateandTime xmlns="2ae8b9b8-deb7-4e47-ba09-cc2898df0d8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E0B2B11D76E45A4A8CA10C7FC0931" ma:contentTypeVersion="15" ma:contentTypeDescription="Create a new document." ma:contentTypeScope="" ma:versionID="0165ea8ac98c1a5c8c558c9f5820a91b">
  <xsd:schema xmlns:xsd="http://www.w3.org/2001/XMLSchema" xmlns:xs="http://www.w3.org/2001/XMLSchema" xmlns:p="http://schemas.microsoft.com/office/2006/metadata/properties" xmlns:ns2="2ae8b9b8-deb7-4e47-ba09-cc2898df0d8c" xmlns:ns3="baff96f5-a7d4-4f1d-8526-ffc6a0e3c1dd" targetNamespace="http://schemas.microsoft.com/office/2006/metadata/properties" ma:root="true" ma:fieldsID="416a0bbcbeae1aaa521a02ad3e668a62" ns2:_="" ns3:_="">
    <xsd:import namespace="2ae8b9b8-deb7-4e47-ba09-cc2898df0d8c"/>
    <xsd:import namespace="baff96f5-a7d4-4f1d-8526-ffc6a0e3c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Beth" minOccurs="0"/>
                <xsd:element ref="ns2:MediaServiceLocation" minOccurs="0"/>
                <xsd:element ref="ns2:DateandTim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e8b9b8-deb7-4e47-ba09-cc2898df0d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Beth" ma:index="19" nillable="true" ma:displayName="Beth" ma:format="DateTime" ma:internalName="Beth">
      <xsd:simpleType>
        <xsd:restriction base="dms:DateTime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eandTime" ma:index="21" nillable="true" ma:displayName="Date and Time" ma:format="DateOnly" ma:internalName="DateandTime">
      <xsd:simpleType>
        <xsd:restriction base="dms:DateTime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ff96f5-a7d4-4f1d-8526-ffc6a0e3c1d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83B067-D5BB-4AAE-A1BF-08DE4D452F58}">
  <ds:schemaRefs>
    <ds:schemaRef ds:uri="http://purl.org/dc/elements/1.1/"/>
    <ds:schemaRef ds:uri="http://schemas.microsoft.com/office/2006/metadata/properties"/>
    <ds:schemaRef ds:uri="2ae8b9b8-deb7-4e47-ba09-cc2898df0d8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aff96f5-a7d4-4f1d-8526-ffc6a0e3c1d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47CC18-A716-41A8-92C4-6B32A723D9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97CE03-3E77-4A4C-8E36-7DA2DE2C60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ae8b9b8-deb7-4e47-ba09-cc2898df0d8c"/>
    <ds:schemaRef ds:uri="baff96f5-a7d4-4f1d-8526-ffc6a0e3c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3277</TotalTime>
  <Words>622</Words>
  <Application>Microsoft Office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Y7 History – Civilisations and Change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leoniewaring@gmail.com</cp:lastModifiedBy>
  <cp:revision>71</cp:revision>
  <dcterms:created xsi:type="dcterms:W3CDTF">2019-07-02T10:31:49Z</dcterms:created>
  <dcterms:modified xsi:type="dcterms:W3CDTF">2022-08-30T07:45:00Z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0x0101009B9E0B2B11D76E45A4A8CA10C7FC0931</vt:lpwstr>
  </property>
</Properties>
</file>