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7" autoAdjust="0"/>
    <p:restoredTop sz="94660"/>
  </p:normalViewPr>
  <p:slideViewPr>
    <p:cSldViewPr snapToGrid="0">
      <p:cViewPr varScale="1">
        <p:scale>
          <a:sx n="84" d="100"/>
          <a:sy n="84" d="100"/>
        </p:scale>
        <p:origin x="3318" y="1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pPr/>
              <a:t>10/08/2021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28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28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 – Y7 </a:t>
            </a:r>
            <a:r>
              <a:rPr lang="en-GB" sz="28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History – Civilisations and Change </a:t>
            </a:r>
            <a:endParaRPr lang="en-GB" sz="16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99486" y="2959330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Transition Process begins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</a:t>
            </a:r>
            <a:r>
              <a:rPr lang="en-US" sz="800" dirty="0" smtClean="0"/>
              <a:t>teaching, support staff, pastoral leaders</a:t>
            </a:r>
          </a:p>
          <a:p>
            <a:pPr algn="ctr"/>
            <a:r>
              <a:rPr lang="en-US" sz="800" dirty="0" smtClean="0"/>
              <a:t> and SLT</a:t>
            </a:r>
            <a:endParaRPr lang="en-US" sz="800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Learn about our ethos and what it looks like in practice</a:t>
            </a:r>
            <a:endParaRPr lang="en-US" sz="800" dirty="0"/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Meet our Head Boy and Girl and Senior prefect team</a:t>
            </a:r>
            <a:endParaRPr lang="en-US" sz="800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Start to embed an enthusiasm and thirst for learning</a:t>
            </a:r>
            <a:endParaRPr lang="en-US" sz="800" dirty="0"/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Autumn Term 1A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6108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5454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Autumn Term 1B&amp;2A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61122" y="8399243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700" dirty="0">
                <a:solidFill>
                  <a:schemeClr val="tx1"/>
                </a:solidFill>
              </a:rPr>
              <a:t>Baseline Assessment &amp; How did the Romans impact us?</a:t>
            </a:r>
            <a:endParaRPr lang="en-GB" sz="100" b="1" dirty="0" smtClean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48058" y="9161409"/>
            <a:ext cx="1534602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 History Skills &amp; The Roman Empire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Skills: Remembering key reasons for change</a:t>
            </a: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5411972" y="7610865"/>
            <a:ext cx="1374124" cy="99087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 Who should be King of England &amp; Keeping Norman Control 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Skills: Selecting and describing key knowledge and features of a period </a:t>
            </a: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067598" y="6796691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600" b="1" dirty="0" smtClean="0">
                <a:solidFill>
                  <a:schemeClr val="tx1"/>
                </a:solidFill>
              </a:rPr>
              <a:t>The Battle of Hastings &amp; Creating a Norman Castle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155114" y="6510405"/>
            <a:ext cx="6562" cy="1835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64777" y="551627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78397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Rectangle 296"/>
          <p:cNvSpPr/>
          <p:nvPr/>
        </p:nvSpPr>
        <p:spPr>
          <a:xfrm>
            <a:off x="50868" y="6138111"/>
            <a:ext cx="764929" cy="102501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 The Crusades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Skills: Describing key features of sources</a:t>
            </a:r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99486" y="24632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7 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Year 8 this way!</a:t>
            </a:r>
            <a:endParaRPr lang="en-GB" sz="1100" dirty="0"/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58672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5852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5972547" y="4617570"/>
            <a:ext cx="822225" cy="141747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 Events in the Middle Ages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Skills: Identifying key features of a period of time </a:t>
            </a:r>
            <a:r>
              <a:rPr lang="en-GB" sz="800" b="1" smtClean="0">
                <a:solidFill>
                  <a:schemeClr val="tx1"/>
                </a:solidFill>
              </a:rPr>
              <a:t>and  using sources </a:t>
            </a:r>
            <a:r>
              <a:rPr lang="en-GB" sz="800" b="1" dirty="0" smtClean="0">
                <a:solidFill>
                  <a:schemeClr val="tx1"/>
                </a:solidFill>
              </a:rPr>
              <a:t>to infer. </a:t>
            </a:r>
          </a:p>
          <a:p>
            <a:pPr algn="ctr"/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5941561" y="3322804"/>
            <a:ext cx="829453" cy="120028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Newspaper article: life in the Middle Ages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&amp; 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Source analysis of the magna Carta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</p:txBody>
      </p: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46730" y="355658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18429" y="358749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445177" y="1441678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End of Year Exams 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91097" y="257451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994904" y="253968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00259" y="250256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1590" y="1076462"/>
            <a:ext cx="156145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Revision techniques shared</a:t>
            </a:r>
          </a:p>
          <a:p>
            <a:pPr algn="ctr"/>
            <a:r>
              <a:rPr lang="en-US" sz="1100" dirty="0" smtClean="0"/>
              <a:t> and modelled</a:t>
            </a:r>
            <a:endParaRPr lang="en-US" sz="11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354786" y="766914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670" y="95635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sp>
        <p:nvSpPr>
          <p:cNvPr id="3" name="TextBox 2"/>
          <p:cNvSpPr txBox="1"/>
          <p:nvPr/>
        </p:nvSpPr>
        <p:spPr>
          <a:xfrm>
            <a:off x="296016" y="8043069"/>
            <a:ext cx="624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What is History?</a:t>
            </a:r>
            <a:endParaRPr lang="en-GB" sz="900" dirty="0"/>
          </a:p>
        </p:txBody>
      </p:sp>
      <p:sp>
        <p:nvSpPr>
          <p:cNvPr id="76" name="TextBox 75"/>
          <p:cNvSpPr txBox="1"/>
          <p:nvPr/>
        </p:nvSpPr>
        <p:spPr>
          <a:xfrm>
            <a:off x="846540" y="7488577"/>
            <a:ext cx="624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The Scale of the Roman    Empire.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620418" y="7376417"/>
            <a:ext cx="624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Romulus &amp; Remus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293909" y="7344151"/>
            <a:ext cx="624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Julius Caesar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976236" y="7440380"/>
            <a:ext cx="6240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Boudicca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660136" y="7347371"/>
            <a:ext cx="624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Roman Entertainment and Medicine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334465" y="7385842"/>
            <a:ext cx="8432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What have the Roman’s done for us? 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601072" y="6300024"/>
            <a:ext cx="6240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Anglo-Saxon England</a:t>
            </a:r>
            <a:endParaRPr lang="en-GB" sz="900" dirty="0"/>
          </a:p>
        </p:txBody>
      </p:sp>
      <p:sp>
        <p:nvSpPr>
          <p:cNvPr id="83" name="TextBox 82"/>
          <p:cNvSpPr txBox="1"/>
          <p:nvPr/>
        </p:nvSpPr>
        <p:spPr>
          <a:xfrm>
            <a:off x="3582987" y="6458137"/>
            <a:ext cx="624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Three Claimants</a:t>
            </a:r>
            <a:endParaRPr lang="en-GB" sz="800" dirty="0"/>
          </a:p>
        </p:txBody>
      </p:sp>
      <p:sp>
        <p:nvSpPr>
          <p:cNvPr id="84" name="TextBox 83"/>
          <p:cNvSpPr txBox="1"/>
          <p:nvPr/>
        </p:nvSpPr>
        <p:spPr>
          <a:xfrm>
            <a:off x="2976236" y="6395703"/>
            <a:ext cx="624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The Battle of Stamford Bridge</a:t>
            </a:r>
            <a:endParaRPr lang="en-GB" sz="800" dirty="0"/>
          </a:p>
        </p:txBody>
      </p:sp>
      <p:sp>
        <p:nvSpPr>
          <p:cNvPr id="85" name="TextBox 84"/>
          <p:cNvSpPr txBox="1"/>
          <p:nvPr/>
        </p:nvSpPr>
        <p:spPr>
          <a:xfrm>
            <a:off x="1825798" y="6437064"/>
            <a:ext cx="624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Battle of Hastings</a:t>
            </a:r>
            <a:endParaRPr lang="en-GB" sz="800" dirty="0"/>
          </a:p>
        </p:txBody>
      </p:sp>
      <p:sp>
        <p:nvSpPr>
          <p:cNvPr id="86" name="TextBox 85"/>
          <p:cNvSpPr txBox="1"/>
          <p:nvPr/>
        </p:nvSpPr>
        <p:spPr>
          <a:xfrm>
            <a:off x="3479315" y="5457614"/>
            <a:ext cx="624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Norman England </a:t>
            </a:r>
            <a:endParaRPr lang="en-GB" sz="800" dirty="0"/>
          </a:p>
        </p:txBody>
      </p:sp>
      <p:sp>
        <p:nvSpPr>
          <p:cNvPr id="88" name="TextBox 87"/>
          <p:cNvSpPr txBox="1"/>
          <p:nvPr/>
        </p:nvSpPr>
        <p:spPr>
          <a:xfrm>
            <a:off x="2468196" y="5454503"/>
            <a:ext cx="7807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Punishment</a:t>
            </a:r>
            <a:endParaRPr lang="en-GB" sz="800" dirty="0"/>
          </a:p>
        </p:txBody>
      </p:sp>
      <p:sp>
        <p:nvSpPr>
          <p:cNvPr id="89" name="TextBox 88"/>
          <p:cNvSpPr txBox="1"/>
          <p:nvPr/>
        </p:nvSpPr>
        <p:spPr>
          <a:xfrm>
            <a:off x="5065147" y="2308562"/>
            <a:ext cx="7807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Middles Ages Timeline</a:t>
            </a:r>
            <a:endParaRPr lang="en-GB" sz="800" dirty="0"/>
          </a:p>
        </p:txBody>
      </p:sp>
      <p:sp>
        <p:nvSpPr>
          <p:cNvPr id="90" name="TextBox 89"/>
          <p:cNvSpPr txBox="1"/>
          <p:nvPr/>
        </p:nvSpPr>
        <p:spPr>
          <a:xfrm>
            <a:off x="4438157" y="2403330"/>
            <a:ext cx="7807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Life in the Village</a:t>
            </a:r>
            <a:endParaRPr lang="en-GB" sz="800" dirty="0"/>
          </a:p>
        </p:txBody>
      </p:sp>
      <p:sp>
        <p:nvSpPr>
          <p:cNvPr id="91" name="TextBox 90"/>
          <p:cNvSpPr txBox="1"/>
          <p:nvPr/>
        </p:nvSpPr>
        <p:spPr>
          <a:xfrm>
            <a:off x="3312655" y="2541017"/>
            <a:ext cx="7807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Peasants</a:t>
            </a:r>
            <a:endParaRPr lang="en-GB" sz="800" dirty="0"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9842" y="455314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843177" y="2481905"/>
            <a:ext cx="7807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Towns</a:t>
            </a:r>
            <a:endParaRPr lang="en-GB" sz="800" dirty="0"/>
          </a:p>
        </p:txBody>
      </p:sp>
      <p:sp>
        <p:nvSpPr>
          <p:cNvPr id="94" name="TextBox 93"/>
          <p:cNvSpPr txBox="1"/>
          <p:nvPr/>
        </p:nvSpPr>
        <p:spPr>
          <a:xfrm>
            <a:off x="1201294" y="2509175"/>
            <a:ext cx="7807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The black </a:t>
            </a:r>
            <a:endParaRPr lang="en-GB" sz="800" dirty="0"/>
          </a:p>
        </p:txBody>
      </p:sp>
      <p:sp>
        <p:nvSpPr>
          <p:cNvPr id="95" name="TextBox 94"/>
          <p:cNvSpPr txBox="1"/>
          <p:nvPr/>
        </p:nvSpPr>
        <p:spPr>
          <a:xfrm>
            <a:off x="1938388" y="2542250"/>
            <a:ext cx="848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Middles Ages Entertainment</a:t>
            </a:r>
            <a:endParaRPr lang="en-GB" sz="800" dirty="0"/>
          </a:p>
        </p:txBody>
      </p:sp>
      <p:sp>
        <p:nvSpPr>
          <p:cNvPr id="96" name="TextBox 95"/>
          <p:cNvSpPr txBox="1"/>
          <p:nvPr/>
        </p:nvSpPr>
        <p:spPr>
          <a:xfrm>
            <a:off x="2728024" y="2442183"/>
            <a:ext cx="848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Clothing &amp; Fashion</a:t>
            </a:r>
            <a:endParaRPr lang="en-GB" sz="800" dirty="0"/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06093" y="257451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28024" y="255326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59719" y="255326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814797" y="4370004"/>
            <a:ext cx="7807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What were the Crusades?</a:t>
            </a:r>
            <a:endParaRPr lang="en-GB" sz="8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786983" y="4426711"/>
            <a:ext cx="780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Why did people fight in  the Crusades? </a:t>
            </a:r>
            <a:endParaRPr lang="en-GB" sz="8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553607" y="4426711"/>
            <a:ext cx="780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What happened in the First Crusade?</a:t>
            </a:r>
            <a:endParaRPr lang="en-GB" sz="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1745531" y="4362916"/>
            <a:ext cx="848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What happened in the second and third Crusades?</a:t>
            </a:r>
            <a:endParaRPr lang="en-GB" sz="800" dirty="0"/>
          </a:p>
        </p:txBody>
      </p:sp>
      <p:sp>
        <p:nvSpPr>
          <p:cNvPr id="107" name="TextBox 106"/>
          <p:cNvSpPr txBox="1"/>
          <p:nvPr/>
        </p:nvSpPr>
        <p:spPr>
          <a:xfrm>
            <a:off x="4407215" y="3420163"/>
            <a:ext cx="848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How did the East influence Medicine?</a:t>
            </a:r>
            <a:endParaRPr lang="en-GB" sz="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3336870" y="3444973"/>
            <a:ext cx="848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How did the East influence the West? </a:t>
            </a:r>
            <a:endParaRPr lang="en-GB" sz="800" dirty="0"/>
          </a:p>
        </p:txBody>
      </p:sp>
      <p:sp>
        <p:nvSpPr>
          <p:cNvPr id="109" name="TextBox 108"/>
          <p:cNvSpPr txBox="1"/>
          <p:nvPr/>
        </p:nvSpPr>
        <p:spPr>
          <a:xfrm>
            <a:off x="2273614" y="3413075"/>
            <a:ext cx="848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How did the East influence Science?</a:t>
            </a:r>
            <a:endParaRPr lang="en-GB" sz="800" dirty="0"/>
          </a:p>
        </p:txBody>
      </p:sp>
      <p:sp>
        <p:nvSpPr>
          <p:cNvPr id="98" name="Rectangle 97"/>
          <p:cNvSpPr/>
          <p:nvPr/>
        </p:nvSpPr>
        <p:spPr>
          <a:xfrm>
            <a:off x="32116" y="7207324"/>
            <a:ext cx="873807" cy="78942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Interpretations of Muslims and Christians during the Crusades</a:t>
            </a:r>
          </a:p>
        </p:txBody>
      </p:sp>
      <p:sp>
        <p:nvSpPr>
          <p:cNvPr id="302" name="Oval 301"/>
          <p:cNvSpPr/>
          <p:nvPr/>
        </p:nvSpPr>
        <p:spPr>
          <a:xfrm>
            <a:off x="5478405" y="24282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Summer Term 3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186971" y="53040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Spring Term 2B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28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28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 – Y7 </a:t>
            </a:r>
            <a:r>
              <a:rPr lang="en-GB" sz="28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History – Civilisations and Change </a:t>
            </a:r>
            <a:endParaRPr lang="en-GB" sz="16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99486" y="2959330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Transition Process begins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</a:t>
            </a:r>
            <a:r>
              <a:rPr lang="en-US" sz="800" dirty="0" smtClean="0"/>
              <a:t>teaching, support staff, pastoral leaders</a:t>
            </a:r>
          </a:p>
          <a:p>
            <a:pPr algn="ctr"/>
            <a:r>
              <a:rPr lang="en-US" sz="800" dirty="0" smtClean="0"/>
              <a:t> and SLT</a:t>
            </a:r>
            <a:endParaRPr lang="en-US" sz="800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Learn about our ethos and what it looks like in practice</a:t>
            </a:r>
            <a:endParaRPr lang="en-US" sz="800" dirty="0"/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Meet our Head Boy and Girl and Senior prefect team</a:t>
            </a:r>
            <a:endParaRPr lang="en-US" sz="800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Start to embed an enthusiasm and thirst for learning</a:t>
            </a:r>
            <a:endParaRPr lang="en-US" sz="800" dirty="0"/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Autumn Term 1A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6108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5454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Autumn Term 1B&amp;2A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61122" y="8399243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700" dirty="0">
                <a:solidFill>
                  <a:schemeClr val="tx1"/>
                </a:solidFill>
              </a:rPr>
              <a:t>Baseline Assessment &amp; How did the Romans impact us?</a:t>
            </a:r>
            <a:endParaRPr lang="en-GB" sz="100" b="1" dirty="0" smtClean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48058" y="9161409"/>
            <a:ext cx="1534602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 History Skills &amp; The Roman Empire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Skills: Remembering key reasons for change</a:t>
            </a: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5411972" y="7610865"/>
            <a:ext cx="1374124" cy="99087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 Who should be King of England &amp; Keeping Norman Control 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Skills: Selecting and describing key knowledge and features of a period </a:t>
            </a: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067598" y="6796691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600" b="1" dirty="0" smtClean="0">
                <a:solidFill>
                  <a:schemeClr val="tx1"/>
                </a:solidFill>
              </a:rPr>
              <a:t>The Battle of Hastings &amp; Creating a Norman Castle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155114" y="6510405"/>
            <a:ext cx="6562" cy="1835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64777" y="551627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78397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Rectangle 296"/>
          <p:cNvSpPr/>
          <p:nvPr/>
        </p:nvSpPr>
        <p:spPr>
          <a:xfrm>
            <a:off x="50868" y="6138111"/>
            <a:ext cx="764929" cy="102501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 The Crusades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Skills: Describing key features of sources</a:t>
            </a:r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99486" y="24632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7 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Year 8 this way!</a:t>
            </a:r>
            <a:endParaRPr lang="en-GB" sz="1100" dirty="0"/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58672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5852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5972547" y="4617570"/>
            <a:ext cx="822225" cy="141747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 Events in the Middle Ages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Skills: Identifying key features of a period of time </a:t>
            </a:r>
            <a:r>
              <a:rPr lang="en-GB" sz="800" b="1" smtClean="0">
                <a:solidFill>
                  <a:schemeClr val="tx1"/>
                </a:solidFill>
              </a:rPr>
              <a:t>and  using sources </a:t>
            </a:r>
            <a:r>
              <a:rPr lang="en-GB" sz="800" b="1" dirty="0" smtClean="0">
                <a:solidFill>
                  <a:schemeClr val="tx1"/>
                </a:solidFill>
              </a:rPr>
              <a:t>to infer. </a:t>
            </a:r>
          </a:p>
          <a:p>
            <a:pPr algn="ctr"/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5941561" y="3322804"/>
            <a:ext cx="829453" cy="120028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Newspaper article: life in the Middle Ages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&amp; 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Source analysis of the magna Carta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</p:txBody>
      </p: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46730" y="355658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18429" y="358749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445177" y="1441678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End of Year Exams 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91097" y="257451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994904" y="253968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00259" y="250256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1590" y="1076462"/>
            <a:ext cx="156145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Revision techniques shared</a:t>
            </a:r>
          </a:p>
          <a:p>
            <a:pPr algn="ctr"/>
            <a:r>
              <a:rPr lang="en-US" sz="1100" dirty="0" smtClean="0"/>
              <a:t> and modelled</a:t>
            </a:r>
            <a:endParaRPr lang="en-US" sz="11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354786" y="766914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670" y="95635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sp>
        <p:nvSpPr>
          <p:cNvPr id="3" name="TextBox 2"/>
          <p:cNvSpPr txBox="1"/>
          <p:nvPr/>
        </p:nvSpPr>
        <p:spPr>
          <a:xfrm>
            <a:off x="296016" y="8043069"/>
            <a:ext cx="624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What is History?</a:t>
            </a:r>
            <a:endParaRPr lang="en-GB" sz="900" dirty="0"/>
          </a:p>
        </p:txBody>
      </p:sp>
      <p:sp>
        <p:nvSpPr>
          <p:cNvPr id="76" name="TextBox 75"/>
          <p:cNvSpPr txBox="1"/>
          <p:nvPr/>
        </p:nvSpPr>
        <p:spPr>
          <a:xfrm>
            <a:off x="846540" y="7488577"/>
            <a:ext cx="624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The Scale of the Roman    Empire.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620418" y="7376417"/>
            <a:ext cx="624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Romulus &amp; Remus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293909" y="7344151"/>
            <a:ext cx="624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Julius Caesar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976236" y="7440380"/>
            <a:ext cx="6240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Boudicca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660136" y="7347371"/>
            <a:ext cx="624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Roman Entertainment and Medicine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334465" y="7385842"/>
            <a:ext cx="8432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What have the Roman’s done for us? 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601072" y="6300024"/>
            <a:ext cx="6240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Anglo-Saxon England</a:t>
            </a:r>
            <a:endParaRPr lang="en-GB" sz="900" dirty="0"/>
          </a:p>
        </p:txBody>
      </p:sp>
      <p:sp>
        <p:nvSpPr>
          <p:cNvPr id="83" name="TextBox 82"/>
          <p:cNvSpPr txBox="1"/>
          <p:nvPr/>
        </p:nvSpPr>
        <p:spPr>
          <a:xfrm>
            <a:off x="3582987" y="6458137"/>
            <a:ext cx="624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Three Claimants</a:t>
            </a:r>
            <a:endParaRPr lang="en-GB" sz="800" dirty="0"/>
          </a:p>
        </p:txBody>
      </p:sp>
      <p:sp>
        <p:nvSpPr>
          <p:cNvPr id="84" name="TextBox 83"/>
          <p:cNvSpPr txBox="1"/>
          <p:nvPr/>
        </p:nvSpPr>
        <p:spPr>
          <a:xfrm>
            <a:off x="2976236" y="6395703"/>
            <a:ext cx="624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The Battle of Stamford Bridge</a:t>
            </a:r>
            <a:endParaRPr lang="en-GB" sz="800" dirty="0"/>
          </a:p>
        </p:txBody>
      </p:sp>
      <p:sp>
        <p:nvSpPr>
          <p:cNvPr id="85" name="TextBox 84"/>
          <p:cNvSpPr txBox="1"/>
          <p:nvPr/>
        </p:nvSpPr>
        <p:spPr>
          <a:xfrm>
            <a:off x="1825798" y="6437064"/>
            <a:ext cx="624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Battle of Hastings</a:t>
            </a:r>
            <a:endParaRPr lang="en-GB" sz="800" dirty="0"/>
          </a:p>
        </p:txBody>
      </p:sp>
      <p:sp>
        <p:nvSpPr>
          <p:cNvPr id="86" name="TextBox 85"/>
          <p:cNvSpPr txBox="1"/>
          <p:nvPr/>
        </p:nvSpPr>
        <p:spPr>
          <a:xfrm>
            <a:off x="3479315" y="5457614"/>
            <a:ext cx="624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Norman England </a:t>
            </a:r>
            <a:endParaRPr lang="en-GB" sz="800" dirty="0"/>
          </a:p>
        </p:txBody>
      </p:sp>
      <p:sp>
        <p:nvSpPr>
          <p:cNvPr id="88" name="TextBox 87"/>
          <p:cNvSpPr txBox="1"/>
          <p:nvPr/>
        </p:nvSpPr>
        <p:spPr>
          <a:xfrm>
            <a:off x="2468196" y="5454503"/>
            <a:ext cx="7807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Punishment</a:t>
            </a:r>
            <a:endParaRPr lang="en-GB" sz="800" dirty="0"/>
          </a:p>
        </p:txBody>
      </p:sp>
      <p:sp>
        <p:nvSpPr>
          <p:cNvPr id="89" name="TextBox 88"/>
          <p:cNvSpPr txBox="1"/>
          <p:nvPr/>
        </p:nvSpPr>
        <p:spPr>
          <a:xfrm>
            <a:off x="5065147" y="2308562"/>
            <a:ext cx="7807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Middles Ages Timeline</a:t>
            </a:r>
            <a:endParaRPr lang="en-GB" sz="800" dirty="0"/>
          </a:p>
        </p:txBody>
      </p:sp>
      <p:sp>
        <p:nvSpPr>
          <p:cNvPr id="90" name="TextBox 89"/>
          <p:cNvSpPr txBox="1"/>
          <p:nvPr/>
        </p:nvSpPr>
        <p:spPr>
          <a:xfrm>
            <a:off x="4438157" y="2403330"/>
            <a:ext cx="7807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Life in the Village</a:t>
            </a:r>
            <a:endParaRPr lang="en-GB" sz="800" dirty="0"/>
          </a:p>
        </p:txBody>
      </p:sp>
      <p:sp>
        <p:nvSpPr>
          <p:cNvPr id="91" name="TextBox 90"/>
          <p:cNvSpPr txBox="1"/>
          <p:nvPr/>
        </p:nvSpPr>
        <p:spPr>
          <a:xfrm>
            <a:off x="3312655" y="2541017"/>
            <a:ext cx="7807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Peasants</a:t>
            </a:r>
            <a:endParaRPr lang="en-GB" sz="800" dirty="0"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9842" y="455314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843177" y="2481905"/>
            <a:ext cx="7807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Towns</a:t>
            </a:r>
            <a:endParaRPr lang="en-GB" sz="800" dirty="0"/>
          </a:p>
        </p:txBody>
      </p:sp>
      <p:sp>
        <p:nvSpPr>
          <p:cNvPr id="94" name="TextBox 93"/>
          <p:cNvSpPr txBox="1"/>
          <p:nvPr/>
        </p:nvSpPr>
        <p:spPr>
          <a:xfrm>
            <a:off x="2024578" y="2543226"/>
            <a:ext cx="7807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Power &amp; Religion</a:t>
            </a:r>
            <a:r>
              <a:rPr lang="en-GB" sz="800" dirty="0" smtClean="0"/>
              <a:t> </a:t>
            </a:r>
            <a:endParaRPr lang="en-GB" sz="800" dirty="0"/>
          </a:p>
        </p:txBody>
      </p:sp>
      <p:sp>
        <p:nvSpPr>
          <p:cNvPr id="95" name="TextBox 94"/>
          <p:cNvSpPr txBox="1"/>
          <p:nvPr/>
        </p:nvSpPr>
        <p:spPr>
          <a:xfrm>
            <a:off x="2579297" y="2531634"/>
            <a:ext cx="848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Middles Ages Entertainment</a:t>
            </a:r>
            <a:endParaRPr lang="en-GB" sz="800" dirty="0"/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06093" y="257451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89990" y="255326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59719" y="255326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814797" y="4370004"/>
            <a:ext cx="7807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What were the Crusades?</a:t>
            </a:r>
            <a:endParaRPr lang="en-GB" sz="8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786983" y="4426711"/>
            <a:ext cx="780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Why did people fight in  the Crusades? </a:t>
            </a:r>
            <a:endParaRPr lang="en-GB" sz="8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553607" y="4426711"/>
            <a:ext cx="780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What happened in the First Crusade?</a:t>
            </a:r>
            <a:endParaRPr lang="en-GB" sz="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1745531" y="4362916"/>
            <a:ext cx="848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What happened in the second and third Crusades?</a:t>
            </a:r>
            <a:endParaRPr lang="en-GB" sz="800" dirty="0"/>
          </a:p>
        </p:txBody>
      </p:sp>
      <p:sp>
        <p:nvSpPr>
          <p:cNvPr id="107" name="TextBox 106"/>
          <p:cNvSpPr txBox="1"/>
          <p:nvPr/>
        </p:nvSpPr>
        <p:spPr>
          <a:xfrm>
            <a:off x="4407215" y="3420163"/>
            <a:ext cx="848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How did the East influence Medicine?</a:t>
            </a:r>
            <a:endParaRPr lang="en-GB" sz="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3336870" y="3444973"/>
            <a:ext cx="848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How did the East influence the West? </a:t>
            </a:r>
            <a:endParaRPr lang="en-GB" sz="800" dirty="0"/>
          </a:p>
        </p:txBody>
      </p:sp>
      <p:sp>
        <p:nvSpPr>
          <p:cNvPr id="109" name="TextBox 108"/>
          <p:cNvSpPr txBox="1"/>
          <p:nvPr/>
        </p:nvSpPr>
        <p:spPr>
          <a:xfrm>
            <a:off x="2273614" y="3413075"/>
            <a:ext cx="848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How did the East influence Science?</a:t>
            </a:r>
            <a:endParaRPr lang="en-GB" sz="800" dirty="0"/>
          </a:p>
        </p:txBody>
      </p:sp>
      <p:sp>
        <p:nvSpPr>
          <p:cNvPr id="98" name="Rectangle 97"/>
          <p:cNvSpPr/>
          <p:nvPr/>
        </p:nvSpPr>
        <p:spPr>
          <a:xfrm>
            <a:off x="32116" y="7207324"/>
            <a:ext cx="873807" cy="78942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Interpretations of Muslims and Christians during the Crusades</a:t>
            </a:r>
          </a:p>
        </p:txBody>
      </p:sp>
      <p:sp>
        <p:nvSpPr>
          <p:cNvPr id="302" name="Oval 301"/>
          <p:cNvSpPr/>
          <p:nvPr/>
        </p:nvSpPr>
        <p:spPr>
          <a:xfrm>
            <a:off x="5478405" y="24282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Summer Term 3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186971" y="53040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Spring Term 2B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389208" y="2523608"/>
            <a:ext cx="7807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The Black Death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61843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9E0B2B11D76E45A4A8CA10C7FC0931" ma:contentTypeVersion="15" ma:contentTypeDescription="Create a new document." ma:contentTypeScope="" ma:versionID="0165ea8ac98c1a5c8c558c9f5820a91b">
  <xsd:schema xmlns:xsd="http://www.w3.org/2001/XMLSchema" xmlns:xs="http://www.w3.org/2001/XMLSchema" xmlns:p="http://schemas.microsoft.com/office/2006/metadata/properties" xmlns:ns2="2ae8b9b8-deb7-4e47-ba09-cc2898df0d8c" xmlns:ns3="baff96f5-a7d4-4f1d-8526-ffc6a0e3c1dd" targetNamespace="http://schemas.microsoft.com/office/2006/metadata/properties" ma:root="true" ma:fieldsID="416a0bbcbeae1aaa521a02ad3e668a62" ns2:_="" ns3:_="">
    <xsd:import namespace="2ae8b9b8-deb7-4e47-ba09-cc2898df0d8c"/>
    <xsd:import namespace="baff96f5-a7d4-4f1d-8526-ffc6a0e3c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Beth" minOccurs="0"/>
                <xsd:element ref="ns2:MediaServiceLocation" minOccurs="0"/>
                <xsd:element ref="ns2:DateandTim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8b9b8-deb7-4e47-ba09-cc2898df0d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Beth" ma:index="19" nillable="true" ma:displayName="Beth" ma:format="DateTime" ma:internalName="Beth">
      <xsd:simpleType>
        <xsd:restriction base="dms:DateTime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DateandTime" ma:index="21" nillable="true" ma:displayName="Date and Time" ma:format="DateOnly" ma:internalName="DateandTime">
      <xsd:simpleType>
        <xsd:restriction base="dms:DateTime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f96f5-a7d4-4f1d-8526-ffc6a0e3c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eth xmlns="2ae8b9b8-deb7-4e47-ba09-cc2898df0d8c" xsi:nil="true"/>
    <DateandTime xmlns="2ae8b9b8-deb7-4e47-ba09-cc2898df0d8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97CE03-3E77-4A4C-8E36-7DA2DE2C60D0}"/>
</file>

<file path=customXml/itemProps2.xml><?xml version="1.0" encoding="utf-8"?>
<ds:datastoreItem xmlns:ds="http://schemas.openxmlformats.org/officeDocument/2006/customXml" ds:itemID="{BF83B067-D5BB-4AAE-A1BF-08DE4D452F5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647CC18-A716-41A8-92C4-6B32A723D9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3162</TotalTime>
  <Words>695</Words>
  <Application>Microsoft Office PowerPoint</Application>
  <PresentationFormat>A4 Paper (210x297 mm)</PresentationFormat>
  <Paragraphs>158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Waltograph UI</vt:lpstr>
      <vt:lpstr>Office Theme</vt:lpstr>
      <vt:lpstr>The BHS Learning Journey – Y7 History – Civilisations and Change </vt:lpstr>
      <vt:lpstr>The BHS Learning Journey – Y7 History – Civilisations and Change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Sam.Bradley-Green</cp:lastModifiedBy>
  <cp:revision>58</cp:revision>
  <dcterms:created xsi:type="dcterms:W3CDTF">2019-07-02T10:31:49Z</dcterms:created>
  <dcterms:modified xsi:type="dcterms:W3CDTF">2021-08-10T08:46:18Z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0x0101009B9E0B2B11D76E45A4A8CA10C7FC0931</vt:lpwstr>
  </property>
</Properties>
</file>