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2" r:id="rId5"/>
  </p:sldIdLst>
  <p:sldSz cx="12801600" cy="9601200" type="A3"/>
  <p:notesSz cx="9926638" cy="14355763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54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3B52A-B2DB-41C3-8F69-760C4D101A84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3875"/>
            <a:ext cx="645953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F5D59-8059-4759-B8D4-2BC40D8E8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785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7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97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20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80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42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8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1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9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5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77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ded Corner 1"/>
          <p:cNvSpPr/>
          <p:nvPr/>
        </p:nvSpPr>
        <p:spPr>
          <a:xfrm>
            <a:off x="0" y="-1"/>
            <a:ext cx="2149642" cy="385011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b="1" dirty="0">
                <a:solidFill>
                  <a:sysClr val="windowText" lastClr="000000"/>
                </a:solidFill>
              </a:rPr>
              <a:t>ISLAM</a:t>
            </a:r>
            <a:r>
              <a:rPr lang="en-GB" sz="2000" dirty="0">
                <a:solidFill>
                  <a:sysClr val="windowText" lastClr="000000"/>
                </a:solidFill>
              </a:rPr>
              <a:t>: Practices</a:t>
            </a:r>
          </a:p>
        </p:txBody>
      </p:sp>
      <p:sp>
        <p:nvSpPr>
          <p:cNvPr id="3" name="Rectangle 2"/>
          <p:cNvSpPr/>
          <p:nvPr/>
        </p:nvSpPr>
        <p:spPr>
          <a:xfrm>
            <a:off x="536448" y="1597152"/>
            <a:ext cx="2218944" cy="45963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0021824" y="1597152"/>
            <a:ext cx="2218944" cy="45963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650480" y="1597152"/>
            <a:ext cx="2218944" cy="45963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279136" y="1597152"/>
            <a:ext cx="2218944" cy="45963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907792" y="1597152"/>
            <a:ext cx="2218944" cy="45963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09728" y="1371329"/>
            <a:ext cx="12484608" cy="22967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Manual Operation 8"/>
          <p:cNvSpPr/>
          <p:nvPr/>
        </p:nvSpPr>
        <p:spPr>
          <a:xfrm rot="10800000">
            <a:off x="0" y="73599"/>
            <a:ext cx="12704064" cy="1340672"/>
          </a:xfrm>
          <a:prstGeom prst="flowChartManualOperat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71856" y="6193536"/>
            <a:ext cx="12033504" cy="1828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0416" y="6376416"/>
            <a:ext cx="12216384" cy="19250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-504444" y="2163187"/>
            <a:ext cx="1917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FIVE PILLARS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0858" y="1323946"/>
            <a:ext cx="1469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SHAHADAH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75973" y="1319303"/>
            <a:ext cx="1469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ZAKAH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56432" y="1314319"/>
            <a:ext cx="1469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SALAH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89226" y="1314660"/>
            <a:ext cx="1469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SAWM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672762" y="1314319"/>
            <a:ext cx="1469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HAJJ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109727" y="6472669"/>
            <a:ext cx="2340000" cy="3054578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olded Corner 22"/>
          <p:cNvSpPr/>
          <p:nvPr/>
        </p:nvSpPr>
        <p:spPr>
          <a:xfrm>
            <a:off x="2511948" y="6472669"/>
            <a:ext cx="2340000" cy="3054578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olded Corner 23"/>
          <p:cNvSpPr/>
          <p:nvPr/>
        </p:nvSpPr>
        <p:spPr>
          <a:xfrm>
            <a:off x="10141392" y="6193536"/>
            <a:ext cx="2520000" cy="3333711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olded Corner 24"/>
          <p:cNvSpPr/>
          <p:nvPr/>
        </p:nvSpPr>
        <p:spPr>
          <a:xfrm>
            <a:off x="7559736" y="6193536"/>
            <a:ext cx="2520000" cy="3333711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Arrow Connector 26"/>
          <p:cNvCxnSpPr>
            <a:endCxn id="24" idx="0"/>
          </p:cNvCxnSpPr>
          <p:nvPr/>
        </p:nvCxnSpPr>
        <p:spPr>
          <a:xfrm>
            <a:off x="11380573" y="5931243"/>
            <a:ext cx="20819" cy="2622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5" idx="0"/>
          </p:cNvCxnSpPr>
          <p:nvPr/>
        </p:nvCxnSpPr>
        <p:spPr>
          <a:xfrm>
            <a:off x="8807563" y="5931243"/>
            <a:ext cx="12173" cy="2622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0141392" y="6159437"/>
            <a:ext cx="1469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ID-UL-ADHA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554106" y="6168811"/>
            <a:ext cx="1469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ID-UL-FITR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11382" y="6438654"/>
            <a:ext cx="2079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NIGHT OF POWER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9727" y="6438654"/>
            <a:ext cx="1469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ASHURA</a:t>
            </a:r>
          </a:p>
        </p:txBody>
      </p:sp>
      <p:sp>
        <p:nvSpPr>
          <p:cNvPr id="45" name="Horizontal Scroll 44"/>
          <p:cNvSpPr/>
          <p:nvPr/>
        </p:nvSpPr>
        <p:spPr>
          <a:xfrm>
            <a:off x="122401" y="5640273"/>
            <a:ext cx="1899119" cy="676883"/>
          </a:xfrm>
          <a:prstGeom prst="horizontalScroll">
            <a:avLst>
              <a:gd name="adj" fmla="val 565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1100" i="1" dirty="0">
                <a:solidFill>
                  <a:sysClr val="windowText" lastClr="000000"/>
                </a:solidFill>
              </a:rPr>
              <a:t>Allah witnesses that there is no deity except Him…, the Exalted in Might, the Wise”</a:t>
            </a:r>
            <a:endParaRPr lang="en-GB" sz="1100" i="1" dirty="0"/>
          </a:p>
        </p:txBody>
      </p:sp>
      <p:sp>
        <p:nvSpPr>
          <p:cNvPr id="46" name="Horizontal Scroll 45"/>
          <p:cNvSpPr/>
          <p:nvPr/>
        </p:nvSpPr>
        <p:spPr>
          <a:xfrm>
            <a:off x="11570723" y="1485790"/>
            <a:ext cx="1163432" cy="1544479"/>
          </a:xfrm>
          <a:prstGeom prst="horizontalScroll">
            <a:avLst>
              <a:gd name="adj" fmla="val 44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1100" i="1" dirty="0">
                <a:solidFill>
                  <a:sysClr val="windowText" lastClr="000000"/>
                </a:solidFill>
              </a:rPr>
              <a:t>The first House [of worship] established for mankind was that at Makkah - blessed and a guidance for the worlds.”</a:t>
            </a:r>
            <a:endParaRPr lang="en-GB" sz="1100" i="1" dirty="0"/>
          </a:p>
        </p:txBody>
      </p:sp>
      <p:sp>
        <p:nvSpPr>
          <p:cNvPr id="48" name="Horizontal Scroll 47"/>
          <p:cNvSpPr/>
          <p:nvPr/>
        </p:nvSpPr>
        <p:spPr>
          <a:xfrm>
            <a:off x="7583184" y="5677295"/>
            <a:ext cx="1015243" cy="505897"/>
          </a:xfrm>
          <a:prstGeom prst="horizontalScroll">
            <a:avLst>
              <a:gd name="adj" fmla="val 773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1100" i="1" dirty="0">
                <a:solidFill>
                  <a:sysClr val="windowText" lastClr="000000"/>
                </a:solidFill>
              </a:rPr>
              <a:t>But to fast is best for you”</a:t>
            </a:r>
            <a:endParaRPr lang="en-GB" sz="1100" i="1" dirty="0"/>
          </a:p>
        </p:txBody>
      </p:sp>
      <p:sp>
        <p:nvSpPr>
          <p:cNvPr id="49" name="Horizontal Scroll 48"/>
          <p:cNvSpPr/>
          <p:nvPr/>
        </p:nvSpPr>
        <p:spPr>
          <a:xfrm>
            <a:off x="2879345" y="5608921"/>
            <a:ext cx="2276429" cy="675620"/>
          </a:xfrm>
          <a:prstGeom prst="horizontalScroll">
            <a:avLst>
              <a:gd name="adj" fmla="val 593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</a:t>
            </a:r>
            <a:r>
              <a:rPr lang="en-GB" sz="1100" i="1" dirty="0">
                <a:solidFill>
                  <a:sysClr val="windowText" lastClr="000000"/>
                </a:solidFill>
              </a:rPr>
              <a:t>rayer prohibits immorality and wrongdoing, and the remembrance of Allah is greater.”</a:t>
            </a:r>
            <a:endParaRPr lang="en-GB" sz="1100" i="1" dirty="0"/>
          </a:p>
        </p:txBody>
      </p:sp>
      <p:sp>
        <p:nvSpPr>
          <p:cNvPr id="50" name="Horizontal Scroll 49"/>
          <p:cNvSpPr/>
          <p:nvPr/>
        </p:nvSpPr>
        <p:spPr>
          <a:xfrm>
            <a:off x="10330035" y="731806"/>
            <a:ext cx="2410590" cy="658207"/>
          </a:xfrm>
          <a:prstGeom prst="horizontalScroll">
            <a:avLst>
              <a:gd name="adj" fmla="val 44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50" i="1" dirty="0">
                <a:solidFill>
                  <a:sysClr val="windowText" lastClr="000000"/>
                </a:solidFill>
              </a:rPr>
              <a:t>“Fight in the way of Allah those who fight you but do not transgress. Indeed. Allah does not like transgressors.” </a:t>
            </a:r>
            <a:endParaRPr lang="en-GB" sz="1050" i="1" dirty="0"/>
          </a:p>
        </p:txBody>
      </p:sp>
      <p:sp>
        <p:nvSpPr>
          <p:cNvPr id="51" name="Horizontal Scroll 50"/>
          <p:cNvSpPr/>
          <p:nvPr/>
        </p:nvSpPr>
        <p:spPr>
          <a:xfrm>
            <a:off x="47777" y="364102"/>
            <a:ext cx="1507525" cy="1074896"/>
          </a:xfrm>
          <a:prstGeom prst="horizontalScroll">
            <a:avLst>
              <a:gd name="adj" fmla="val 654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100" i="1" dirty="0">
                <a:solidFill>
                  <a:sysClr val="windowText" lastClr="000000"/>
                </a:solidFill>
              </a:rPr>
              <a:t>“The greatest jihad is to battle your own soul, to fight the evil within yourself.” Prophet Muhammad</a:t>
            </a:r>
            <a:endParaRPr lang="en-GB" sz="1100" i="1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7341768" y="83894"/>
            <a:ext cx="3342" cy="1330379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Horizontal Scroll 53"/>
          <p:cNvSpPr/>
          <p:nvPr/>
        </p:nvSpPr>
        <p:spPr>
          <a:xfrm>
            <a:off x="10298917" y="73599"/>
            <a:ext cx="2449368" cy="658207"/>
          </a:xfrm>
          <a:prstGeom prst="horizontalScroll">
            <a:avLst>
              <a:gd name="adj" fmla="val 44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en-GB" sz="1100" i="1" dirty="0">
                <a:solidFill>
                  <a:sysClr val="windowText" lastClr="000000"/>
                </a:solidFill>
              </a:rPr>
              <a:t>“This is My path, leading straight, so follow it, and do not follow other ways: they will lead you away from it.”</a:t>
            </a:r>
            <a:endParaRPr lang="en-GB" sz="1100" i="1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478449" y="0"/>
            <a:ext cx="29745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JIHAD: GREATER  LESSER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278" b="72778" l="35313" r="60156">
                        <a14:foregroundMark x1="46354" y1="67222" x2="42292" y2="42222"/>
                      </a14:backgroundRemoval>
                    </a14:imgEffect>
                  </a14:imgLayer>
                </a14:imgProps>
              </a:ext>
            </a:extLst>
          </a:blip>
          <a:srcRect l="35729" t="35741" r="40104" b="27593"/>
          <a:stretch/>
        </p:blipFill>
        <p:spPr>
          <a:xfrm>
            <a:off x="4102000" y="6386760"/>
            <a:ext cx="3941421" cy="336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77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20" ma:contentTypeDescription="Create a new document." ma:contentTypeScope="" ma:versionID="f480f0e97bcf7e6ea435bba64c474ce2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c656060c42fcb9b913b267268bc8f42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06046488-a493-40a3-aad1-5cc745c4a11b}" ma:internalName="TaxCatchAll" ma:showField="CatchAllData" ma:web="baff96f5-a7d4-4f1d-8526-ffc6a0e3c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ff96f5-a7d4-4f1d-8526-ffc6a0e3c1dd" xsi:nil="true"/>
    <lcf76f155ced4ddcb4097134ff3c332f xmlns="2ae8b9b8-deb7-4e47-ba09-cc2898df0d8c">
      <Terms xmlns="http://schemas.microsoft.com/office/infopath/2007/PartnerControls"/>
    </lcf76f155ced4ddcb4097134ff3c332f>
    <Beth xmlns="2ae8b9b8-deb7-4e47-ba09-cc2898df0d8c" xsi:nil="true"/>
    <DateandTime xmlns="2ae8b9b8-deb7-4e47-ba09-cc2898df0d8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E814C4-7836-474E-B15C-1DC4D1B07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DB18D1-4B83-489B-8E48-C2A1ACD337D9}">
  <ds:schemaRefs>
    <ds:schemaRef ds:uri="http://schemas.microsoft.com/office/2006/metadata/properties"/>
    <ds:schemaRef ds:uri="http://schemas.microsoft.com/office/infopath/2007/PartnerControls"/>
    <ds:schemaRef ds:uri="baff96f5-a7d4-4f1d-8526-ffc6a0e3c1dd"/>
    <ds:schemaRef ds:uri="2ae8b9b8-deb7-4e47-ba09-cc2898df0d8c"/>
  </ds:schemaRefs>
</ds:datastoreItem>
</file>

<file path=customXml/itemProps3.xml><?xml version="1.0" encoding="utf-8"?>
<ds:datastoreItem xmlns:ds="http://schemas.openxmlformats.org/officeDocument/2006/customXml" ds:itemID="{7DF10C3B-9864-4472-B74B-D55D2C3E35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159</Words>
  <Application>Microsoft Office PowerPoint</Application>
  <PresentationFormat>A3 Paper (297x420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Townley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Boyle, Shannon</dc:creator>
  <cp:lastModifiedBy>Ruth Metcalfe</cp:lastModifiedBy>
  <cp:revision>22</cp:revision>
  <cp:lastPrinted>2018-01-26T11:52:19Z</cp:lastPrinted>
  <dcterms:created xsi:type="dcterms:W3CDTF">2017-12-06T17:14:51Z</dcterms:created>
  <dcterms:modified xsi:type="dcterms:W3CDTF">2025-02-12T11:48:37Z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