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 – PE </a:t>
            </a:r>
            <a:r>
              <a:rPr lang="en-GB" sz="28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(Year 7 Boys)</a:t>
            </a:r>
            <a:endParaRPr lang="en-GB" sz="28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1598" y="2966809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Transition Process begins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2" y="839924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Football and Basketball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smtClean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Handball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8640" y="5725485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Badminton and Rugby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Volleyball and Hockey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8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14883" y="448423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Cricket and Athletics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Athletics and Softball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38460" y="7626141"/>
            <a:ext cx="6568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Side foot passing</a:t>
            </a:r>
          </a:p>
          <a:p>
            <a:r>
              <a:rPr lang="en-GB" sz="600" dirty="0" smtClean="0"/>
              <a:t>BB: Ball familiarisation </a:t>
            </a:r>
          </a:p>
          <a:p>
            <a:endParaRPr lang="en-GB" sz="900" dirty="0"/>
          </a:p>
        </p:txBody>
      </p:sp>
      <p:sp>
        <p:nvSpPr>
          <p:cNvPr id="77" name="TextBox 76"/>
          <p:cNvSpPr txBox="1"/>
          <p:nvPr/>
        </p:nvSpPr>
        <p:spPr>
          <a:xfrm>
            <a:off x="881581" y="7597969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Dribbling, control and turning</a:t>
            </a:r>
          </a:p>
          <a:p>
            <a:r>
              <a:rPr lang="en-GB" sz="600" dirty="0" smtClean="0"/>
              <a:t>BB: Passing and receiving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1551901" y="73499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Passing and movement into space</a:t>
            </a:r>
          </a:p>
          <a:p>
            <a:r>
              <a:rPr lang="en-GB" sz="600" dirty="0" smtClean="0"/>
              <a:t>BB: Dribbling and pivoting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2257695" y="7321317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Shooting</a:t>
            </a:r>
          </a:p>
          <a:p>
            <a:endParaRPr lang="en-GB" sz="600" dirty="0"/>
          </a:p>
          <a:p>
            <a:r>
              <a:rPr lang="en-GB" sz="600" dirty="0" smtClean="0"/>
              <a:t>BB: Set shot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2925110" y="7311376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Outwitting an opponent</a:t>
            </a:r>
          </a:p>
          <a:p>
            <a:endParaRPr lang="en-GB" sz="600" dirty="0"/>
          </a:p>
          <a:p>
            <a:r>
              <a:rPr lang="en-GB" sz="600" dirty="0" smtClean="0"/>
              <a:t>BB: Lay Ups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629131" y="733025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Tackling and marking</a:t>
            </a:r>
          </a:p>
          <a:p>
            <a:endParaRPr lang="en-GB" sz="600" dirty="0"/>
          </a:p>
          <a:p>
            <a:r>
              <a:rPr lang="en-GB" sz="600" dirty="0" smtClean="0"/>
              <a:t>BB: Man to Man marking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361700" y="7349142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FB: Gameplay</a:t>
            </a:r>
          </a:p>
          <a:p>
            <a:endParaRPr lang="en-GB" sz="600" dirty="0"/>
          </a:p>
          <a:p>
            <a:r>
              <a:rPr lang="en-GB" sz="600" dirty="0" smtClean="0"/>
              <a:t>BB: Gameplay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3557342" y="6357317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Shooting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Developing </a:t>
            </a:r>
          </a:p>
          <a:p>
            <a:r>
              <a:rPr lang="en-GB" sz="600" dirty="0" smtClean="0"/>
              <a:t>Passing and support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074372" y="6350495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Dribbling and footwork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R:Passing and Receiving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40311" y="6358313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Jump shot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Tackling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486601" y="6341197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Attacking and outwitting opponents</a:t>
            </a:r>
          </a:p>
          <a:p>
            <a:r>
              <a:rPr lang="en-GB" sz="600" dirty="0" smtClean="0"/>
              <a:t>R: Tackling and ball presentation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992607" y="6386262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Defending the area    </a:t>
            </a:r>
          </a:p>
          <a:p>
            <a:r>
              <a:rPr lang="en-GB" sz="600" dirty="0" smtClean="0"/>
              <a:t>R: Attacking and maintaining possession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593256" y="6349114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 Passing and movement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R:Ball handling skills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354058" y="6463157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HB: Gameplay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903601" y="5275701"/>
            <a:ext cx="607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BAD; Court dimensions, serving</a:t>
            </a:r>
          </a:p>
          <a:p>
            <a:r>
              <a:rPr lang="en-GB" sz="600" dirty="0" smtClean="0"/>
              <a:t>R: Recap tackling, intro rucking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82343" y="5333237"/>
            <a:ext cx="657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Overhead </a:t>
            </a:r>
          </a:p>
          <a:p>
            <a:r>
              <a:rPr lang="en-GB" sz="600" dirty="0" smtClean="0"/>
              <a:t>clear </a:t>
            </a:r>
          </a:p>
          <a:p>
            <a:r>
              <a:rPr lang="en-GB" sz="600" dirty="0" smtClean="0"/>
              <a:t>R: Rucking </a:t>
            </a:r>
          </a:p>
          <a:p>
            <a:r>
              <a:rPr lang="en-GB" sz="600" dirty="0" smtClean="0"/>
              <a:t>And possession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911133" y="540773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Drive shot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1v1 scrums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28712" y="5417003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Drop Shot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3v3 scrums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937633" y="5434977"/>
            <a:ext cx="7744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Singles rules and games </a:t>
            </a:r>
          </a:p>
          <a:p>
            <a:endParaRPr lang="en-GB" sz="600" dirty="0"/>
          </a:p>
          <a:p>
            <a:r>
              <a:rPr lang="en-GB" sz="600" dirty="0" smtClean="0"/>
              <a:t>R: Kicking – chip and grubber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570578" y="5491550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BAD: Gameplay</a:t>
            </a:r>
          </a:p>
          <a:p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R: Gameplay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757467" y="4341173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VOLLEY</a:t>
            </a:r>
            <a:r>
              <a:rPr lang="en-GB" sz="600" dirty="0" smtClean="0"/>
              <a:t>:</a:t>
            </a:r>
            <a:r>
              <a:rPr lang="en-GB" sz="600" dirty="0">
                <a:solidFill>
                  <a:prstClr val="black"/>
                </a:solidFill>
              </a:rPr>
              <a:t> Court awareness /Basic rules</a:t>
            </a:r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HOCKEY: Grip, dribbling and </a:t>
            </a:r>
            <a:r>
              <a:rPr lang="en-GB" sz="600" dirty="0" err="1" smtClean="0"/>
              <a:t>hadling</a:t>
            </a:r>
            <a:r>
              <a:rPr lang="en-GB" sz="600" dirty="0" smtClean="0"/>
              <a:t>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166812" y="4348914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/>
              <a:t>VOLLEY:Volley</a:t>
            </a:r>
            <a:r>
              <a:rPr lang="en-GB" sz="600" dirty="0"/>
              <a:t> and set</a:t>
            </a:r>
          </a:p>
          <a:p>
            <a:r>
              <a:rPr lang="en-GB" sz="600" dirty="0" smtClean="0"/>
              <a:t>HOCKEY</a:t>
            </a:r>
            <a:r>
              <a:rPr lang="en-GB" sz="600" dirty="0" smtClean="0"/>
              <a:t>: Passing and </a:t>
            </a:r>
            <a:r>
              <a:rPr lang="en-GB" sz="600" dirty="0" err="1" smtClean="0"/>
              <a:t>recieving</a:t>
            </a:r>
            <a:endParaRPr lang="en-GB" sz="600" dirty="0" smtClean="0"/>
          </a:p>
        </p:txBody>
      </p:sp>
      <p:sp>
        <p:nvSpPr>
          <p:cNvPr id="102" name="TextBox 101"/>
          <p:cNvSpPr txBox="1"/>
          <p:nvPr/>
        </p:nvSpPr>
        <p:spPr>
          <a:xfrm>
            <a:off x="3633001" y="437073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 smtClean="0"/>
              <a:t>VOLLEY:Dig</a:t>
            </a:r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HOCKEY: Use of space/outwitting opponents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091541" y="4386169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VOLLEY: Serving</a:t>
            </a:r>
            <a:endParaRPr lang="en-GB" sz="600" dirty="0"/>
          </a:p>
          <a:p>
            <a:endParaRPr lang="en-GB" sz="600" dirty="0" smtClean="0"/>
          </a:p>
          <a:p>
            <a:r>
              <a:rPr lang="en-GB" sz="600" dirty="0" smtClean="0"/>
              <a:t>HOCKEY</a:t>
            </a:r>
            <a:r>
              <a:rPr lang="en-GB" sz="600" dirty="0" smtClean="0"/>
              <a:t>: Shooting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500886" y="4378021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VOLLEY</a:t>
            </a:r>
            <a:r>
              <a:rPr lang="en-GB" sz="600" dirty="0"/>
              <a:t>: Formations </a:t>
            </a:r>
            <a:r>
              <a:rPr lang="en-GB" sz="600" dirty="0" smtClean="0"/>
              <a:t> </a:t>
            </a:r>
            <a:r>
              <a:rPr lang="en-GB" sz="600" dirty="0"/>
              <a:t>and </a:t>
            </a:r>
            <a:r>
              <a:rPr lang="en-GB" sz="600" dirty="0" smtClean="0"/>
              <a:t>rotation</a:t>
            </a:r>
            <a:endParaRPr lang="en-GB" sz="600" dirty="0"/>
          </a:p>
          <a:p>
            <a:r>
              <a:rPr lang="en-GB" sz="600" dirty="0" smtClean="0"/>
              <a:t>HOCKEY: Defending: block tackle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852202" y="440784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VOLLEY Gameplay:</a:t>
            </a:r>
            <a:endParaRPr lang="en-GB" sz="600" dirty="0" smtClean="0"/>
          </a:p>
          <a:p>
            <a:endParaRPr lang="en-GB" sz="600" dirty="0"/>
          </a:p>
          <a:p>
            <a:r>
              <a:rPr lang="en-GB" sz="600" dirty="0" smtClean="0"/>
              <a:t>HOCKEY: Gameplay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094542" y="3400336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Fielding: throwing, catching</a:t>
            </a:r>
          </a:p>
          <a:p>
            <a:r>
              <a:rPr lang="en-GB" sz="600" dirty="0" smtClean="0"/>
              <a:t>ATH: Sprinting – 100m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616933" y="335350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Batting – Grip, Stance and straight drive</a:t>
            </a:r>
          </a:p>
          <a:p>
            <a:r>
              <a:rPr lang="en-GB" sz="600" dirty="0" smtClean="0"/>
              <a:t>ATH: Long Jump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153241" y="3382319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Bowling – line and length</a:t>
            </a:r>
          </a:p>
          <a:p>
            <a:endParaRPr lang="en-GB" sz="600" dirty="0" smtClean="0"/>
          </a:p>
          <a:p>
            <a:r>
              <a:rPr lang="en-GB" sz="600" dirty="0" smtClean="0"/>
              <a:t>ATH: Shot Put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664376" y="3352532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Fielding: throwing, catching</a:t>
            </a:r>
          </a:p>
          <a:p>
            <a:r>
              <a:rPr lang="en-GB" sz="600" dirty="0" smtClean="0"/>
              <a:t>ATH: Middle Distance – 400m/800m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4210283" y="338197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 Pairs Cricket</a:t>
            </a:r>
          </a:p>
          <a:p>
            <a:endParaRPr lang="en-GB" sz="600" dirty="0" smtClean="0"/>
          </a:p>
          <a:p>
            <a:r>
              <a:rPr lang="en-GB" sz="600" dirty="0" smtClean="0"/>
              <a:t>ATH: Triple Jump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752263" y="3371894"/>
            <a:ext cx="656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C:Gameplay</a:t>
            </a:r>
          </a:p>
          <a:p>
            <a:r>
              <a:rPr lang="en-GB" sz="600" dirty="0" smtClean="0"/>
              <a:t>ATH: Javelin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124488" y="2420058"/>
            <a:ext cx="6568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Pitch layout and positions</a:t>
            </a:r>
          </a:p>
          <a:p>
            <a:r>
              <a:rPr lang="en-GB" sz="600" dirty="0" smtClean="0"/>
              <a:t>ATH: Sprinting – 200m 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570933" y="2428434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Batting tactics and scoring</a:t>
            </a:r>
          </a:p>
          <a:p>
            <a:r>
              <a:rPr lang="en-GB" sz="600" dirty="0" smtClean="0"/>
              <a:t>ATH: Discus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051735" y="2410460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Fielding Tactics</a:t>
            </a:r>
          </a:p>
          <a:p>
            <a:r>
              <a:rPr lang="en-GB" sz="600" dirty="0" smtClean="0"/>
              <a:t>ATH:800m/ 1500m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33046" y="2325854"/>
            <a:ext cx="5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‘Strikes’ and ‘Foul Balls’</a:t>
            </a:r>
          </a:p>
          <a:p>
            <a:r>
              <a:rPr lang="en-GB" sz="600" dirty="0" smtClean="0"/>
              <a:t>ATH: 400m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09895" y="2401855"/>
            <a:ext cx="656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SB: Gameplay</a:t>
            </a:r>
          </a:p>
          <a:p>
            <a:r>
              <a:rPr lang="en-GB" sz="600" dirty="0" smtClean="0"/>
              <a:t>ATH: Relays and baton changeover  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506</Words>
  <Application>Microsoft Office PowerPoint</Application>
  <PresentationFormat>A4 Paper (210x297 mm)</PresentationFormat>
  <Paragraphs>141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7 Boys)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mnicholson</cp:lastModifiedBy>
  <cp:revision>33</cp:revision>
  <dcterms:created xsi:type="dcterms:W3CDTF">2019-07-02T10:31:49Z</dcterms:created>
  <dcterms:modified xsi:type="dcterms:W3CDTF">2022-03-03T19:14:34Z</dcterms:modified>
</cp:coreProperties>
</file>