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260" y="-14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The BHS </a:t>
            </a:r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L</a:t>
            </a:r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earning Journey – PE </a:t>
            </a:r>
            <a:r>
              <a:rPr lang="en-GB" sz="28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(Year </a:t>
            </a:r>
            <a:r>
              <a:rPr lang="en-GB" sz="2800" dirty="0">
                <a:solidFill>
                  <a:schemeClr val="bg1"/>
                </a:solidFill>
                <a:latin typeface="Waltograph UI" panose="03080602000000000000" pitchFamily="66" charset="0"/>
              </a:rPr>
              <a:t>8</a:t>
            </a:r>
            <a:r>
              <a:rPr lang="en-GB" sz="28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 Boys)</a:t>
            </a:r>
            <a:endParaRPr lang="en-GB" sz="28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27581" y="3030237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Transition Process begins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092139" y="8469040"/>
            <a:ext cx="175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</a:t>
            </a:r>
            <a:r>
              <a:rPr lang="en-US" sz="800" dirty="0" smtClean="0"/>
              <a:t>teaching, support staff, pastoral leaders</a:t>
            </a:r>
          </a:p>
          <a:p>
            <a:pPr algn="ctr"/>
            <a:r>
              <a:rPr lang="en-US" sz="800" dirty="0" smtClean="0"/>
              <a:t> and SLT</a:t>
            </a:r>
            <a:endParaRPr lang="en-US" sz="800" dirty="0"/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05932" y="9420811"/>
            <a:ext cx="1497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Learn about our ethos and what it looks like in practice</a:t>
            </a:r>
            <a:endParaRPr lang="en-US" sz="800" dirty="0"/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Meet our Head Boy and Girl and Senior prefect team</a:t>
            </a:r>
            <a:endParaRPr lang="en-US" sz="800" dirty="0"/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88100" y="8462422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Start to embed an enthusiasm and thirst for learning</a:t>
            </a:r>
            <a:endParaRPr lang="en-US" sz="800" dirty="0"/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Autumn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779620" y="8061707"/>
            <a:ext cx="416511" cy="2021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490236" y="7687876"/>
            <a:ext cx="184849" cy="3551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196278" y="7561083"/>
            <a:ext cx="60494" cy="37106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97215" y="7561083"/>
            <a:ext cx="3051" cy="3845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51130" y="7561083"/>
            <a:ext cx="24515" cy="4297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08214" y="75454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Autumn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61122" y="8399243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Topic: Football and Basketball 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6067598" y="6796691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Topic: Handball and Rugby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0085" y="65572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916397" y="545962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36679" y="65753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6878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974" y="655728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3719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5577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Spring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68640" y="5725485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Topic: Badminton and Rugby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Spring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6039719" y="4942044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Topic: Volleyball and Hockey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881581" y="367822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Summer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58" y="1538089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8 Preparation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Summer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smtClean="0"/>
              <a:t>Year 9 </a:t>
            </a:r>
            <a:r>
              <a:rPr lang="en-GB" sz="1100" dirty="0" smtClean="0"/>
              <a:t>this way!</a:t>
            </a:r>
            <a:endParaRPr lang="en-GB" sz="1100" dirty="0"/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30008" y="553970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58384" y="553496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86247" y="55418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33618" y="55349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28500" y="553569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96470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53574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0316" y="457126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814883" y="448423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56357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147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Rectangle 320"/>
          <p:cNvSpPr/>
          <p:nvPr/>
        </p:nvSpPr>
        <p:spPr>
          <a:xfrm>
            <a:off x="61122" y="3941924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Topic: Cricket and Athletics</a:t>
            </a: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31172" y="354054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0674" y="3535321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76389" y="354496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9329" y="35729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18325" y="356225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8038" y="35449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6072498" y="2664422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Topic: Athletics and Softball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43241" y="254284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2743" y="25376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458" y="254726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30394" y="256455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60107" y="254726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7000" y="253580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Assessment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460" y="7626141"/>
            <a:ext cx="65686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FB: Inside and outside foot passing and control</a:t>
            </a:r>
          </a:p>
          <a:p>
            <a:r>
              <a:rPr lang="en-GB" sz="600" dirty="0" smtClean="0"/>
              <a:t>BB: Passing development and Triple Threat </a:t>
            </a:r>
          </a:p>
          <a:p>
            <a:endParaRPr lang="en-GB" sz="900" dirty="0"/>
          </a:p>
        </p:txBody>
      </p:sp>
      <p:sp>
        <p:nvSpPr>
          <p:cNvPr id="77" name="TextBox 76"/>
          <p:cNvSpPr txBox="1"/>
          <p:nvPr/>
        </p:nvSpPr>
        <p:spPr>
          <a:xfrm>
            <a:off x="881581" y="7597969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FB: Different ways of dribbling and turning</a:t>
            </a:r>
          </a:p>
          <a:p>
            <a:r>
              <a:rPr lang="en-GB" sz="600" dirty="0" smtClean="0"/>
              <a:t>BB: Recap set shot and lay up</a:t>
            </a:r>
            <a:endParaRPr lang="en-GB" sz="600" dirty="0"/>
          </a:p>
        </p:txBody>
      </p:sp>
      <p:sp>
        <p:nvSpPr>
          <p:cNvPr id="78" name="TextBox 77"/>
          <p:cNvSpPr txBox="1"/>
          <p:nvPr/>
        </p:nvSpPr>
        <p:spPr>
          <a:xfrm>
            <a:off x="1551901" y="7349958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FB: Importance of width and playing into  space </a:t>
            </a:r>
          </a:p>
          <a:p>
            <a:r>
              <a:rPr lang="en-GB" sz="600" dirty="0" smtClean="0"/>
              <a:t>BB: Jump shot </a:t>
            </a:r>
            <a:endParaRPr lang="en-GB" sz="600" dirty="0"/>
          </a:p>
        </p:txBody>
      </p:sp>
      <p:sp>
        <p:nvSpPr>
          <p:cNvPr id="79" name="TextBox 78"/>
          <p:cNvSpPr txBox="1"/>
          <p:nvPr/>
        </p:nvSpPr>
        <p:spPr>
          <a:xfrm>
            <a:off x="2257695" y="7321317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FB: Shooting and applying shot selection</a:t>
            </a:r>
          </a:p>
          <a:p>
            <a:endParaRPr lang="en-GB" sz="600" dirty="0"/>
          </a:p>
          <a:p>
            <a:r>
              <a:rPr lang="en-GB" sz="600" dirty="0" smtClean="0"/>
              <a:t>BB: Drive and fake</a:t>
            </a:r>
            <a:endParaRPr lang="en-GB" sz="600" dirty="0"/>
          </a:p>
        </p:txBody>
      </p:sp>
      <p:sp>
        <p:nvSpPr>
          <p:cNvPr id="80" name="TextBox 79"/>
          <p:cNvSpPr txBox="1"/>
          <p:nvPr/>
        </p:nvSpPr>
        <p:spPr>
          <a:xfrm>
            <a:off x="2925110" y="7311376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FB: Defensive and attacking headers</a:t>
            </a:r>
          </a:p>
          <a:p>
            <a:endParaRPr lang="en-GB" sz="600" dirty="0"/>
          </a:p>
          <a:p>
            <a:r>
              <a:rPr lang="en-GB" sz="600" dirty="0" smtClean="0"/>
              <a:t>BB: Man to man defence</a:t>
            </a:r>
            <a:endParaRPr lang="en-GB" sz="600" dirty="0"/>
          </a:p>
        </p:txBody>
      </p:sp>
      <p:sp>
        <p:nvSpPr>
          <p:cNvPr id="82" name="TextBox 81"/>
          <p:cNvSpPr txBox="1"/>
          <p:nvPr/>
        </p:nvSpPr>
        <p:spPr>
          <a:xfrm>
            <a:off x="3629131" y="7330250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FB: Tackling, jockeying. Application of defensive skills</a:t>
            </a:r>
          </a:p>
          <a:p>
            <a:r>
              <a:rPr lang="en-GB" sz="600" dirty="0" smtClean="0"/>
              <a:t>BB: Zone defence</a:t>
            </a:r>
            <a:endParaRPr lang="en-GB" sz="600" dirty="0"/>
          </a:p>
        </p:txBody>
      </p:sp>
      <p:sp>
        <p:nvSpPr>
          <p:cNvPr id="83" name="TextBox 82"/>
          <p:cNvSpPr txBox="1"/>
          <p:nvPr/>
        </p:nvSpPr>
        <p:spPr>
          <a:xfrm>
            <a:off x="4361700" y="7349142"/>
            <a:ext cx="65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FB: Gameplay</a:t>
            </a:r>
          </a:p>
          <a:p>
            <a:endParaRPr lang="en-GB" sz="600" dirty="0"/>
          </a:p>
          <a:p>
            <a:r>
              <a:rPr lang="en-GB" sz="600" dirty="0" smtClean="0"/>
              <a:t>BB: Gameplay</a:t>
            </a:r>
            <a:endParaRPr lang="en-GB" sz="600" dirty="0"/>
          </a:p>
        </p:txBody>
      </p:sp>
      <p:sp>
        <p:nvSpPr>
          <p:cNvPr id="85" name="TextBox 84"/>
          <p:cNvSpPr txBox="1"/>
          <p:nvPr/>
        </p:nvSpPr>
        <p:spPr>
          <a:xfrm>
            <a:off x="3557342" y="6357317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 smtClean="0"/>
          </a:p>
          <a:p>
            <a:r>
              <a:rPr lang="en-GB" sz="600" dirty="0" smtClean="0"/>
              <a:t>HB: Shooting</a:t>
            </a:r>
          </a:p>
          <a:p>
            <a:endParaRPr lang="en-GB" sz="600" dirty="0"/>
          </a:p>
          <a:p>
            <a:r>
              <a:rPr lang="en-GB" sz="600" dirty="0" smtClean="0"/>
              <a:t>R:Develop tackling technique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074373" y="6412690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HB: Dribbling and footwork</a:t>
            </a:r>
          </a:p>
          <a:p>
            <a:endParaRPr lang="en-GB" sz="600" dirty="0"/>
          </a:p>
          <a:p>
            <a:r>
              <a:rPr lang="en-GB" sz="600" dirty="0" smtClean="0"/>
              <a:t>R: Scissors and loop pass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040311" y="6358313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 smtClean="0"/>
          </a:p>
          <a:p>
            <a:r>
              <a:rPr lang="en-GB" sz="600" dirty="0" smtClean="0"/>
              <a:t>HB: Jump shot</a:t>
            </a:r>
          </a:p>
          <a:p>
            <a:r>
              <a:rPr lang="en-GB" sz="600" dirty="0" smtClean="0"/>
              <a:t>R: Refine tackling and ball presentation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514159" y="6427095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HB: Attacking and outwitting opponents</a:t>
            </a:r>
          </a:p>
          <a:p>
            <a:r>
              <a:rPr lang="en-GB" sz="600" dirty="0" smtClean="0"/>
              <a:t>R: Refine rucking – bind on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992607" y="6386262"/>
            <a:ext cx="65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HB: Defending the area    </a:t>
            </a:r>
          </a:p>
          <a:p>
            <a:endParaRPr lang="en-GB" sz="600" dirty="0" smtClean="0"/>
          </a:p>
        </p:txBody>
      </p:sp>
      <p:sp>
        <p:nvSpPr>
          <p:cNvPr id="100" name="TextBox 99"/>
          <p:cNvSpPr txBox="1"/>
          <p:nvPr/>
        </p:nvSpPr>
        <p:spPr>
          <a:xfrm>
            <a:off x="4593256" y="6349114"/>
            <a:ext cx="6568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HB:  Passing and movement</a:t>
            </a:r>
          </a:p>
          <a:p>
            <a:endParaRPr lang="en-GB" sz="600" dirty="0"/>
          </a:p>
          <a:p>
            <a:endParaRPr lang="en-GB" sz="600" dirty="0" smtClean="0"/>
          </a:p>
          <a:p>
            <a:r>
              <a:rPr lang="en-GB" sz="600" dirty="0" smtClean="0"/>
              <a:t>R:Recap ball handling and  refine passing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1354058" y="6463157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HB: Gameplay</a:t>
            </a:r>
          </a:p>
          <a:p>
            <a:endParaRPr lang="en-GB" sz="600" dirty="0"/>
          </a:p>
          <a:p>
            <a:endParaRPr lang="en-GB" sz="600" dirty="0" smtClean="0"/>
          </a:p>
          <a:p>
            <a:r>
              <a:rPr lang="en-GB" sz="600" dirty="0" smtClean="0"/>
              <a:t>R: Gameplay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903601" y="5275701"/>
            <a:ext cx="6075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 smtClean="0"/>
          </a:p>
          <a:p>
            <a:endParaRPr lang="en-GB" sz="600" dirty="0"/>
          </a:p>
          <a:p>
            <a:r>
              <a:rPr lang="en-GB" sz="600" dirty="0" smtClean="0"/>
              <a:t>BAD; Court dimensions for doubles, serving</a:t>
            </a:r>
          </a:p>
          <a:p>
            <a:r>
              <a:rPr lang="en-GB" sz="600" dirty="0" smtClean="0"/>
              <a:t>R:Intro maul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382343" y="5333237"/>
            <a:ext cx="6574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 smtClean="0"/>
          </a:p>
          <a:p>
            <a:r>
              <a:rPr lang="en-GB" sz="600" dirty="0" smtClean="0"/>
              <a:t>BAD: Overhead shots (drive, clear, drop) </a:t>
            </a:r>
          </a:p>
          <a:p>
            <a:r>
              <a:rPr lang="en-GB" sz="600" dirty="0" smtClean="0"/>
              <a:t>R:Maul and bind on 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2911133" y="5407730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BAD: Net shot</a:t>
            </a:r>
          </a:p>
          <a:p>
            <a:endParaRPr lang="en-GB" sz="600" dirty="0"/>
          </a:p>
          <a:p>
            <a:endParaRPr lang="en-GB" sz="600" dirty="0" smtClean="0"/>
          </a:p>
          <a:p>
            <a:r>
              <a:rPr lang="en-GB" sz="600" dirty="0" smtClean="0"/>
              <a:t>R: 5v 5 scrums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428712" y="5417003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BAD: Smash shot</a:t>
            </a:r>
          </a:p>
          <a:p>
            <a:endParaRPr lang="en-GB" sz="600" dirty="0"/>
          </a:p>
          <a:p>
            <a:endParaRPr lang="en-GB" sz="600" dirty="0" smtClean="0"/>
          </a:p>
          <a:p>
            <a:r>
              <a:rPr lang="en-GB" sz="600" dirty="0" smtClean="0"/>
              <a:t>R: Lineouts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3937633" y="5434977"/>
            <a:ext cx="7744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BAD: Doubles rules and games </a:t>
            </a:r>
          </a:p>
          <a:p>
            <a:endParaRPr lang="en-GB" sz="600" dirty="0"/>
          </a:p>
          <a:p>
            <a:r>
              <a:rPr lang="en-GB" sz="600" dirty="0" smtClean="0"/>
              <a:t>R: Kicking – chip, grubber and punt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570578" y="5491550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BAD: Gameplay</a:t>
            </a:r>
          </a:p>
          <a:p>
            <a:endParaRPr lang="en-GB" sz="600" dirty="0"/>
          </a:p>
          <a:p>
            <a:endParaRPr lang="en-GB" sz="600" dirty="0" smtClean="0"/>
          </a:p>
          <a:p>
            <a:r>
              <a:rPr lang="en-GB" sz="600" dirty="0" smtClean="0"/>
              <a:t>R: Gameplay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757467" y="4341173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 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4776208" y="4389941"/>
            <a:ext cx="1161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Court awareness /Basic rules</a:t>
            </a:r>
          </a:p>
          <a:p>
            <a:r>
              <a:rPr lang="en-GB" sz="600" dirty="0" smtClean="0"/>
              <a:t>H: </a:t>
            </a:r>
            <a:r>
              <a:rPr lang="en-US" sz="600" dirty="0"/>
              <a:t>Dribbling &amp; movement with the ball </a:t>
            </a:r>
            <a:endParaRPr lang="en-GB" sz="600" dirty="0" smtClean="0"/>
          </a:p>
          <a:p>
            <a:endParaRPr lang="en-GB" sz="600" dirty="0" smtClean="0"/>
          </a:p>
        </p:txBody>
      </p:sp>
      <p:sp>
        <p:nvSpPr>
          <p:cNvPr id="103" name="TextBox 102"/>
          <p:cNvSpPr txBox="1"/>
          <p:nvPr/>
        </p:nvSpPr>
        <p:spPr>
          <a:xfrm>
            <a:off x="3091541" y="4386169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 smtClean="0"/>
          </a:p>
        </p:txBody>
      </p:sp>
      <p:sp>
        <p:nvSpPr>
          <p:cNvPr id="105" name="TextBox 104"/>
          <p:cNvSpPr txBox="1"/>
          <p:nvPr/>
        </p:nvSpPr>
        <p:spPr>
          <a:xfrm>
            <a:off x="2500886" y="4378021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 smtClean="0"/>
          </a:p>
        </p:txBody>
      </p:sp>
      <p:sp>
        <p:nvSpPr>
          <p:cNvPr id="106" name="TextBox 105"/>
          <p:cNvSpPr txBox="1"/>
          <p:nvPr/>
        </p:nvSpPr>
        <p:spPr>
          <a:xfrm>
            <a:off x="1852202" y="4407848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 smtClean="0"/>
          </a:p>
        </p:txBody>
      </p:sp>
      <p:sp>
        <p:nvSpPr>
          <p:cNvPr id="107" name="TextBox 106"/>
          <p:cNvSpPr txBox="1"/>
          <p:nvPr/>
        </p:nvSpPr>
        <p:spPr>
          <a:xfrm>
            <a:off x="2094542" y="3400336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C: Long barrier and one hand retrieval ATH: Sprinting – 100m 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616933" y="3353509"/>
            <a:ext cx="65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C: Drive shot</a:t>
            </a:r>
          </a:p>
          <a:p>
            <a:r>
              <a:rPr lang="en-GB" sz="600" dirty="0" smtClean="0"/>
              <a:t>ATH: Long Jump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3153241" y="3382319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C: Hook/pull shot</a:t>
            </a:r>
          </a:p>
          <a:p>
            <a:endParaRPr lang="en-GB" sz="600" dirty="0" smtClean="0"/>
          </a:p>
          <a:p>
            <a:r>
              <a:rPr lang="en-GB" sz="600" dirty="0" smtClean="0"/>
              <a:t>ATH: Shot Put 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3664376" y="3352532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C: Bowling- developing run up</a:t>
            </a:r>
          </a:p>
          <a:p>
            <a:r>
              <a:rPr lang="en-GB" sz="600" dirty="0" smtClean="0"/>
              <a:t>ATH: Middle Distance – 400m/800m 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210283" y="3381974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C:Pairs </a:t>
            </a:r>
            <a:r>
              <a:rPr lang="en-GB" sz="600" dirty="0" err="1" smtClean="0"/>
              <a:t>Cricke</a:t>
            </a:r>
            <a:r>
              <a:rPr lang="en-GB" sz="600" dirty="0" smtClean="0"/>
              <a:t> – batting calls and field placement</a:t>
            </a:r>
          </a:p>
          <a:p>
            <a:r>
              <a:rPr lang="en-GB" sz="600" dirty="0" smtClean="0"/>
              <a:t>ATH: Triple Jump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752263" y="3371894"/>
            <a:ext cx="656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C:Gameplay</a:t>
            </a:r>
          </a:p>
          <a:p>
            <a:r>
              <a:rPr lang="en-GB" sz="600" dirty="0" smtClean="0"/>
              <a:t>ATH: Javelin 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4124488" y="2420058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SB: Pitch layout and positions</a:t>
            </a:r>
          </a:p>
          <a:p>
            <a:r>
              <a:rPr lang="en-GB" sz="600" dirty="0" smtClean="0"/>
              <a:t>ATH: Sprinting – 200m 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3570933" y="2428434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SB: Batting tactics and scoring</a:t>
            </a:r>
          </a:p>
          <a:p>
            <a:r>
              <a:rPr lang="en-GB" sz="600" dirty="0" smtClean="0"/>
              <a:t>ATH: Discus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3051735" y="2410460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SB: Fielding Tactics</a:t>
            </a:r>
          </a:p>
          <a:p>
            <a:r>
              <a:rPr lang="en-GB" sz="600" dirty="0" smtClean="0"/>
              <a:t>ATH:800m/ 1500m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533046" y="2325854"/>
            <a:ext cx="546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SB: ‘Strikes’ and ‘Foul Balls’</a:t>
            </a:r>
          </a:p>
          <a:p>
            <a:r>
              <a:rPr lang="en-GB" sz="600" dirty="0" smtClean="0"/>
              <a:t>ATH:400m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009895" y="2401855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SB: Gameplay</a:t>
            </a:r>
          </a:p>
          <a:p>
            <a:r>
              <a:rPr lang="en-GB" sz="600" dirty="0" smtClean="0"/>
              <a:t>ATH: Relays and baton changeover  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4175310" y="4399244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Volley and set</a:t>
            </a:r>
          </a:p>
          <a:p>
            <a:r>
              <a:rPr lang="en-GB" sz="600" dirty="0"/>
              <a:t>H: Passing &amp; reverse stop</a:t>
            </a:r>
            <a:endParaRPr lang="en-GB" sz="600" dirty="0" smtClean="0"/>
          </a:p>
        </p:txBody>
      </p:sp>
      <p:sp>
        <p:nvSpPr>
          <p:cNvPr id="120" name="TextBox 119"/>
          <p:cNvSpPr txBox="1"/>
          <p:nvPr/>
        </p:nvSpPr>
        <p:spPr>
          <a:xfrm>
            <a:off x="3622443" y="4418176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Dig</a:t>
            </a:r>
          </a:p>
          <a:p>
            <a:r>
              <a:rPr lang="en-GB" sz="600" dirty="0"/>
              <a:t>H: Creation of space</a:t>
            </a:r>
            <a:r>
              <a:rPr lang="en-GB" sz="600" dirty="0" smtClean="0"/>
              <a:t>/ attacking </a:t>
            </a:r>
            <a:r>
              <a:rPr lang="en-GB" sz="600" dirty="0"/>
              <a:t>principles</a:t>
            </a:r>
            <a:endParaRPr lang="en-GB" sz="600" dirty="0" smtClean="0"/>
          </a:p>
        </p:txBody>
      </p:sp>
      <p:sp>
        <p:nvSpPr>
          <p:cNvPr id="121" name="TextBox 120"/>
          <p:cNvSpPr txBox="1"/>
          <p:nvPr/>
        </p:nvSpPr>
        <p:spPr>
          <a:xfrm>
            <a:off x="3081324" y="4417317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Serving</a:t>
            </a:r>
          </a:p>
          <a:p>
            <a:r>
              <a:rPr lang="en-GB" sz="600" dirty="0"/>
              <a:t>H: Defending/jab tackle</a:t>
            </a:r>
            <a:endParaRPr lang="en-GB" sz="600" dirty="0" smtClean="0"/>
          </a:p>
        </p:txBody>
      </p:sp>
      <p:sp>
        <p:nvSpPr>
          <p:cNvPr id="122" name="TextBox 121"/>
          <p:cNvSpPr txBox="1"/>
          <p:nvPr/>
        </p:nvSpPr>
        <p:spPr>
          <a:xfrm>
            <a:off x="2503410" y="4417261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Formations on court and rotation</a:t>
            </a:r>
          </a:p>
          <a:p>
            <a:r>
              <a:rPr lang="en-GB" sz="600" dirty="0"/>
              <a:t>H: Shooting </a:t>
            </a:r>
            <a:endParaRPr lang="en-GB" sz="600" dirty="0" smtClean="0"/>
          </a:p>
        </p:txBody>
      </p:sp>
      <p:sp>
        <p:nvSpPr>
          <p:cNvPr id="123" name="TextBox 122"/>
          <p:cNvSpPr txBox="1"/>
          <p:nvPr/>
        </p:nvSpPr>
        <p:spPr>
          <a:xfrm>
            <a:off x="1851908" y="4474597"/>
            <a:ext cx="65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V: Gameplay</a:t>
            </a:r>
          </a:p>
          <a:p>
            <a:endParaRPr lang="en-GB" sz="600" dirty="0"/>
          </a:p>
          <a:p>
            <a:r>
              <a:rPr lang="en-GB" sz="600" dirty="0" smtClean="0"/>
              <a:t>H: Gameplay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</TotalTime>
  <Words>521</Words>
  <Application>Microsoft Office PowerPoint</Application>
  <PresentationFormat>A4 Paper (210x297 mm)</PresentationFormat>
  <Paragraphs>127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 – PE (Year 8 Boys)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mnicholson</cp:lastModifiedBy>
  <cp:revision>40</cp:revision>
  <dcterms:created xsi:type="dcterms:W3CDTF">2019-07-02T10:31:49Z</dcterms:created>
  <dcterms:modified xsi:type="dcterms:W3CDTF">2022-03-03T19:14:38Z</dcterms:modified>
</cp:coreProperties>
</file>