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PE 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(Year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8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 Boys)</a:t>
            </a:r>
            <a:endParaRPr lang="en-GB" sz="28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7581" y="3030237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 and Rugby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Badminton and Rugby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Volleyball and Hockey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8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smtClean="0"/>
              <a:t>Year 9 </a:t>
            </a:r>
            <a:r>
              <a:rPr lang="en-GB" sz="1100" dirty="0" smtClean="0"/>
              <a:t>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14883" y="448423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Cricket and Athletics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Softball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60" y="7626141"/>
            <a:ext cx="6568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Inside and outside foot passing and control</a:t>
            </a:r>
          </a:p>
          <a:p>
            <a:r>
              <a:rPr lang="en-GB" sz="600" dirty="0" smtClean="0"/>
              <a:t>BB: Passing development and Triple Threat </a:t>
            </a:r>
          </a:p>
          <a:p>
            <a:endParaRPr lang="en-GB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881581" y="759796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Different ways of dribbling and turning</a:t>
            </a:r>
          </a:p>
          <a:p>
            <a:r>
              <a:rPr lang="en-GB" sz="600" dirty="0" smtClean="0"/>
              <a:t>BB: Recap set shot and lay up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1551901" y="734995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Importance of width and playing into  space </a:t>
            </a:r>
          </a:p>
          <a:p>
            <a:r>
              <a:rPr lang="en-GB" sz="600" dirty="0" smtClean="0"/>
              <a:t>BB: Jump shot 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2257695" y="7321317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Shooting and applying shot selection</a:t>
            </a:r>
          </a:p>
          <a:p>
            <a:endParaRPr lang="en-GB" sz="600" dirty="0"/>
          </a:p>
          <a:p>
            <a:r>
              <a:rPr lang="en-GB" sz="600" dirty="0" smtClean="0"/>
              <a:t>BB: Drive and fake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925110" y="7311376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Defensive and attacking headers</a:t>
            </a:r>
          </a:p>
          <a:p>
            <a:endParaRPr lang="en-GB" sz="600" dirty="0"/>
          </a:p>
          <a:p>
            <a:r>
              <a:rPr lang="en-GB" sz="600" dirty="0" smtClean="0"/>
              <a:t>BB: Man to man defence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629131" y="7330250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Tackling, jockeying. Application of defensive skills</a:t>
            </a:r>
          </a:p>
          <a:p>
            <a:r>
              <a:rPr lang="en-GB" sz="600" dirty="0" smtClean="0"/>
              <a:t>BB: Zone defence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361700" y="7349142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Gameplay</a:t>
            </a:r>
          </a:p>
          <a:p>
            <a:endParaRPr lang="en-GB" sz="600" dirty="0"/>
          </a:p>
          <a:p>
            <a:r>
              <a:rPr lang="en-GB" sz="600" dirty="0" smtClean="0"/>
              <a:t>BB: Gameplay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3557342" y="6357317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HB: Shooting</a:t>
            </a:r>
          </a:p>
          <a:p>
            <a:endParaRPr lang="en-GB" sz="600" dirty="0"/>
          </a:p>
          <a:p>
            <a:r>
              <a:rPr lang="en-GB" sz="600" dirty="0" smtClean="0"/>
              <a:t>R:Develop tackling technique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074373" y="641269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Dribbling and footwork</a:t>
            </a:r>
          </a:p>
          <a:p>
            <a:endParaRPr lang="en-GB" sz="600" dirty="0"/>
          </a:p>
          <a:p>
            <a:r>
              <a:rPr lang="en-GB" sz="600" dirty="0" smtClean="0"/>
              <a:t>R: Scissors and loop pass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40311" y="6358313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HB: Jump shot</a:t>
            </a:r>
          </a:p>
          <a:p>
            <a:r>
              <a:rPr lang="en-GB" sz="600" dirty="0" smtClean="0"/>
              <a:t>R: Refine tackling and ball presentation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14159" y="642709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Attacking and outwitting opponents</a:t>
            </a:r>
          </a:p>
          <a:p>
            <a:r>
              <a:rPr lang="en-GB" sz="600" dirty="0" smtClean="0"/>
              <a:t>R: Refine rucking – bind 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992607" y="6386262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Defending the area    </a:t>
            </a:r>
          </a:p>
          <a:p>
            <a:endParaRPr lang="en-GB" sz="600" dirty="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4593256" y="6349114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 Passing and movement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R:Recap ball handling and  refine passing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354058" y="646315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Gameplay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03601" y="5275701"/>
            <a:ext cx="607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BAD; Court dimensions for doubles, serving</a:t>
            </a:r>
          </a:p>
          <a:p>
            <a:r>
              <a:rPr lang="en-GB" sz="600" dirty="0" smtClean="0"/>
              <a:t>R:Intro maul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82343" y="5333237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BAD: Overhead shots (drive, clear, drop) </a:t>
            </a:r>
          </a:p>
          <a:p>
            <a:r>
              <a:rPr lang="en-GB" sz="600" dirty="0" smtClean="0"/>
              <a:t>R:Maul and bind on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11133" y="540773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Net shot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5v 5 scrums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28712" y="5417003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Smash shot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Lineouts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37633" y="5434977"/>
            <a:ext cx="7744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Doubles rules and games </a:t>
            </a:r>
          </a:p>
          <a:p>
            <a:endParaRPr lang="en-GB" sz="600" dirty="0"/>
          </a:p>
          <a:p>
            <a:r>
              <a:rPr lang="en-GB" sz="600" dirty="0" smtClean="0"/>
              <a:t>R: Kicking – chip, grubber and punt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570578" y="549155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Gameplay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757467" y="43411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776208" y="4389941"/>
            <a:ext cx="116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Court awareness /Basic rules</a:t>
            </a:r>
          </a:p>
          <a:p>
            <a:r>
              <a:rPr lang="en-GB" sz="600" dirty="0" smtClean="0"/>
              <a:t>H: </a:t>
            </a:r>
            <a:r>
              <a:rPr lang="en-US" sz="600" dirty="0"/>
              <a:t>Dribbling &amp; movement with the ball </a:t>
            </a:r>
            <a:endParaRPr lang="en-GB" sz="600" dirty="0" smtClean="0"/>
          </a:p>
          <a:p>
            <a:endParaRPr lang="en-GB" sz="600" dirty="0" smtClean="0"/>
          </a:p>
        </p:txBody>
      </p:sp>
      <p:sp>
        <p:nvSpPr>
          <p:cNvPr id="103" name="TextBox 102"/>
          <p:cNvSpPr txBox="1"/>
          <p:nvPr/>
        </p:nvSpPr>
        <p:spPr>
          <a:xfrm>
            <a:off x="3091541" y="43861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2500886" y="4378021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852202" y="4407848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</p:txBody>
      </p:sp>
      <p:sp>
        <p:nvSpPr>
          <p:cNvPr id="107" name="TextBox 106"/>
          <p:cNvSpPr txBox="1"/>
          <p:nvPr/>
        </p:nvSpPr>
        <p:spPr>
          <a:xfrm>
            <a:off x="2094542" y="3400336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Long barrier and one hand retrieval ATH: Sprinting – 100m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616933" y="3353509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Drive shot</a:t>
            </a:r>
          </a:p>
          <a:p>
            <a:r>
              <a:rPr lang="en-GB" sz="600" dirty="0" smtClean="0"/>
              <a:t>ATH: Long Jump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53241" y="338231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Hook/pull shot</a:t>
            </a:r>
          </a:p>
          <a:p>
            <a:endParaRPr lang="en-GB" sz="600" dirty="0" smtClean="0"/>
          </a:p>
          <a:p>
            <a:r>
              <a:rPr lang="en-GB" sz="600" dirty="0" smtClean="0"/>
              <a:t>ATH: Shot Put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664376" y="3352532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Bowling- developing run up</a:t>
            </a:r>
          </a:p>
          <a:p>
            <a:r>
              <a:rPr lang="en-GB" sz="600" dirty="0" smtClean="0"/>
              <a:t>ATH: Middle Distance – 400m/800m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10283" y="338197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C:Pairs </a:t>
            </a:r>
            <a:r>
              <a:rPr lang="en-GB" sz="600" dirty="0" err="1" smtClean="0"/>
              <a:t>Cricke</a:t>
            </a:r>
            <a:r>
              <a:rPr lang="en-GB" sz="600" dirty="0" smtClean="0"/>
              <a:t> – batting calls and field placement</a:t>
            </a:r>
          </a:p>
          <a:p>
            <a:r>
              <a:rPr lang="en-GB" sz="600" dirty="0" smtClean="0"/>
              <a:t>ATH: Triple Jump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752263" y="3371894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C:Gameplay</a:t>
            </a:r>
          </a:p>
          <a:p>
            <a:r>
              <a:rPr lang="en-GB" sz="600" dirty="0" smtClean="0"/>
              <a:t>ATH: Javelin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124488" y="242005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Pitch layout and positions</a:t>
            </a:r>
          </a:p>
          <a:p>
            <a:r>
              <a:rPr lang="en-GB" sz="600" dirty="0" smtClean="0"/>
              <a:t>ATH: Sprinting – 200m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570933" y="242843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Batting tactics and scoring</a:t>
            </a:r>
          </a:p>
          <a:p>
            <a:r>
              <a:rPr lang="en-GB" sz="600" dirty="0" smtClean="0"/>
              <a:t>ATH: Discus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051735" y="241046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Fielding Tactics</a:t>
            </a:r>
          </a:p>
          <a:p>
            <a:r>
              <a:rPr lang="en-GB" sz="600" dirty="0" smtClean="0"/>
              <a:t>ATH:800m/ 1500m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533046" y="2325854"/>
            <a:ext cx="54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‘Strikes’ and ‘Foul Balls’</a:t>
            </a:r>
          </a:p>
          <a:p>
            <a:r>
              <a:rPr lang="en-GB" sz="600" dirty="0" smtClean="0"/>
              <a:t>ATH:400m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09895" y="2401855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Gameplay</a:t>
            </a:r>
          </a:p>
          <a:p>
            <a:r>
              <a:rPr lang="en-GB" sz="600" dirty="0" smtClean="0"/>
              <a:t>ATH: Relays and baton changeover 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75310" y="439924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Volley and set</a:t>
            </a:r>
          </a:p>
          <a:p>
            <a:r>
              <a:rPr lang="en-GB" sz="600" dirty="0"/>
              <a:t>H: Passing &amp; reverse stop</a:t>
            </a:r>
            <a:endParaRPr lang="en-GB" sz="600" dirty="0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3622443" y="4418176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Dig</a:t>
            </a:r>
          </a:p>
          <a:p>
            <a:r>
              <a:rPr lang="en-GB" sz="600" dirty="0"/>
              <a:t>H: Creation of space</a:t>
            </a:r>
            <a:r>
              <a:rPr lang="en-GB" sz="600" dirty="0" smtClean="0"/>
              <a:t>/ attacking </a:t>
            </a:r>
            <a:r>
              <a:rPr lang="en-GB" sz="600" dirty="0"/>
              <a:t>principles</a:t>
            </a:r>
            <a:endParaRPr lang="en-GB" sz="600" dirty="0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3081324" y="441731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Serving</a:t>
            </a:r>
          </a:p>
          <a:p>
            <a:r>
              <a:rPr lang="en-GB" sz="600" dirty="0"/>
              <a:t>H: Defending/jab tackle</a:t>
            </a:r>
            <a:endParaRPr lang="en-GB" sz="600" dirty="0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2503410" y="4417261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Formations on court and rotation</a:t>
            </a:r>
          </a:p>
          <a:p>
            <a:r>
              <a:rPr lang="en-GB" sz="600" dirty="0"/>
              <a:t>H: Shooting </a:t>
            </a:r>
            <a:endParaRPr lang="en-GB" sz="600" dirty="0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851908" y="4474597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Gameplay</a:t>
            </a:r>
          </a:p>
          <a:p>
            <a:endParaRPr lang="en-GB" sz="600" dirty="0"/>
          </a:p>
          <a:p>
            <a:r>
              <a:rPr lang="en-GB" sz="600" dirty="0" smtClean="0"/>
              <a:t>H: Gameplay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521</Words>
  <Application>Microsoft Office PowerPoint</Application>
  <PresentationFormat>A4 Paper (210x297 mm)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8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mnicholson</cp:lastModifiedBy>
  <cp:revision>40</cp:revision>
  <dcterms:created xsi:type="dcterms:W3CDTF">2019-07-02T10:31:49Z</dcterms:created>
  <dcterms:modified xsi:type="dcterms:W3CDTF">2022-03-03T19:14:38Z</dcterms:modified>
</cp:coreProperties>
</file>