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17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 – PE </a:t>
            </a:r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(Year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9</a:t>
            </a:r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 Boys)</a:t>
            </a:r>
            <a:endParaRPr lang="en-GB" sz="28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38460" y="3030237"/>
            <a:ext cx="6747635" cy="6392546"/>
            <a:chOff x="110365" y="2969963"/>
            <a:chExt cx="6747635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365" y="3940179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Transition Process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dirty="0" smtClean="0">
                <a:solidFill>
                  <a:schemeClr val="tx1"/>
                </a:solidFill>
              </a:rPr>
              <a:t>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Football and Basketball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Handball and Rugby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397" y="54596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8640" y="5725485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Badminton and Rugby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039719" y="4779940"/>
            <a:ext cx="755546" cy="84695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Volleyball and </a:t>
            </a:r>
            <a:r>
              <a:rPr lang="en-GB" sz="800" dirty="0" smtClean="0">
                <a:solidFill>
                  <a:schemeClr val="tx1"/>
                </a:solidFill>
              </a:rPr>
              <a:t>Hockey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9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10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30008" y="55397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8384" y="553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86247" y="5541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3618" y="553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500" y="553569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14883" y="448423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Cricket and Athletics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Athletics and Softball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60" y="7626141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</a:t>
            </a:r>
            <a:r>
              <a:rPr lang="en-GB" sz="600" smtClean="0"/>
              <a:t>: Short, </a:t>
            </a:r>
            <a:r>
              <a:rPr lang="en-GB" sz="600" dirty="0" smtClean="0"/>
              <a:t>lofted, driven pass</a:t>
            </a:r>
          </a:p>
          <a:p>
            <a:r>
              <a:rPr lang="en-GB" sz="600" dirty="0" smtClean="0"/>
              <a:t>BB: Passing, dribbling and shooting recap</a:t>
            </a:r>
            <a:endParaRPr lang="en-GB" sz="900" dirty="0"/>
          </a:p>
        </p:txBody>
      </p:sp>
      <p:sp>
        <p:nvSpPr>
          <p:cNvPr id="77" name="TextBox 76"/>
          <p:cNvSpPr txBox="1"/>
          <p:nvPr/>
        </p:nvSpPr>
        <p:spPr>
          <a:xfrm>
            <a:off x="881581" y="7597969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Control/ dribbling under pressure</a:t>
            </a:r>
          </a:p>
          <a:p>
            <a:r>
              <a:rPr lang="en-GB" sz="600" dirty="0" smtClean="0"/>
              <a:t>BB: Lay ups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1551901" y="734995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Attacking and beating an opponent </a:t>
            </a:r>
          </a:p>
          <a:p>
            <a:r>
              <a:rPr lang="en-GB" sz="600" dirty="0" smtClean="0"/>
              <a:t>BB: Zone Defence </a:t>
            </a:r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2168974" y="7316957"/>
            <a:ext cx="78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600" dirty="0" smtClean="0"/>
              <a:t>FB: Shooting with assist from cross or lay off</a:t>
            </a:r>
            <a:endParaRPr lang="en-GB" sz="600" dirty="0"/>
          </a:p>
          <a:p>
            <a:r>
              <a:rPr lang="en-GB" sz="600" dirty="0" smtClean="0"/>
              <a:t>BB: Three man weave – fast break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2925110" y="7311376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smtClean="0"/>
              <a:t>FB: Defensive formations</a:t>
            </a:r>
          </a:p>
          <a:p>
            <a:endParaRPr lang="en-GB" sz="600" dirty="0"/>
          </a:p>
          <a:p>
            <a:r>
              <a:rPr lang="en-GB" sz="600" dirty="0" smtClean="0"/>
              <a:t>BB: Half/Full court press</a:t>
            </a:r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3628899" y="743397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Set plays</a:t>
            </a:r>
          </a:p>
          <a:p>
            <a:endParaRPr lang="en-GB" sz="600" dirty="0" smtClean="0"/>
          </a:p>
          <a:p>
            <a:r>
              <a:rPr lang="en-GB" sz="600" dirty="0" smtClean="0"/>
              <a:t>BB: Attack/ Defence tactics</a:t>
            </a:r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4361700" y="7349142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Gameplay</a:t>
            </a:r>
          </a:p>
          <a:p>
            <a:endParaRPr lang="en-GB" sz="600" dirty="0"/>
          </a:p>
          <a:p>
            <a:r>
              <a:rPr lang="en-GB" sz="600" dirty="0" smtClean="0"/>
              <a:t>BB: Gameplay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3557342" y="6357317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err="1" smtClean="0"/>
              <a:t>HB:Shooting</a:t>
            </a:r>
            <a:endParaRPr lang="en-GB" sz="600" dirty="0" smtClean="0"/>
          </a:p>
          <a:p>
            <a:endParaRPr lang="en-GB" sz="600" dirty="0"/>
          </a:p>
          <a:p>
            <a:r>
              <a:rPr lang="en-GB" sz="600" dirty="0" smtClean="0"/>
              <a:t>R:Develop tackling technique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074372" y="6350495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smtClean="0"/>
              <a:t>HB: Dribbling and footwork</a:t>
            </a:r>
          </a:p>
          <a:p>
            <a:endParaRPr lang="en-GB" sz="600" dirty="0"/>
          </a:p>
          <a:p>
            <a:r>
              <a:rPr lang="en-GB" sz="600" dirty="0" smtClean="0"/>
              <a:t>R:Scissors and loop pass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040311" y="6358313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smtClean="0"/>
              <a:t>HB: Jump shot</a:t>
            </a:r>
          </a:p>
          <a:p>
            <a:r>
              <a:rPr lang="en-GB" sz="600" dirty="0" smtClean="0"/>
              <a:t>R: Refine tackling and ball presentation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514159" y="6427095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Attacking and outwitting opponents</a:t>
            </a:r>
          </a:p>
          <a:p>
            <a:r>
              <a:rPr lang="en-GB" sz="600" dirty="0" smtClean="0"/>
              <a:t>R: Refine rucking – bind 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992607" y="6386262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Defending the area    </a:t>
            </a:r>
          </a:p>
          <a:p>
            <a:r>
              <a:rPr lang="en-GB" sz="600" dirty="0" smtClean="0"/>
              <a:t>R: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93256" y="6349114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 Passing and movement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R:Recap ball handling and  refine passing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354058" y="6463157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Gameplay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Gameplay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893100" y="5418183"/>
            <a:ext cx="607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smtClean="0"/>
              <a:t>BAD: Backhand serve</a:t>
            </a:r>
          </a:p>
          <a:p>
            <a:r>
              <a:rPr lang="en-GB" sz="600" dirty="0" smtClean="0"/>
              <a:t>R:Intro maul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82343" y="5333237"/>
            <a:ext cx="6574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smtClean="0"/>
              <a:t>BAD: </a:t>
            </a:r>
          </a:p>
          <a:p>
            <a:r>
              <a:rPr lang="en-GB" sz="600" dirty="0" smtClean="0"/>
              <a:t>Backhand overhead shots</a:t>
            </a:r>
          </a:p>
          <a:p>
            <a:r>
              <a:rPr lang="en-GB" sz="600" dirty="0" smtClean="0"/>
              <a:t>R:Maul and bind on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911133" y="5407730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  <a:p>
            <a:r>
              <a:rPr lang="en-GB" sz="600" dirty="0" smtClean="0"/>
              <a:t>BAD: Attacking Court </a:t>
            </a:r>
          </a:p>
          <a:p>
            <a:r>
              <a:rPr lang="en-GB" sz="600" dirty="0" smtClean="0"/>
              <a:t>positions</a:t>
            </a:r>
          </a:p>
          <a:p>
            <a:r>
              <a:rPr lang="en-GB" sz="600" dirty="0" smtClean="0"/>
              <a:t>R: 5v 5 scrums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27652" y="5448486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Defensive court positions</a:t>
            </a:r>
          </a:p>
          <a:p>
            <a:endParaRPr lang="en-GB" sz="600" dirty="0"/>
          </a:p>
          <a:p>
            <a:r>
              <a:rPr lang="en-GB" sz="600" dirty="0" smtClean="0"/>
              <a:t>R: Lineouts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937633" y="5434977"/>
            <a:ext cx="77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 Gameplay</a:t>
            </a:r>
          </a:p>
          <a:p>
            <a:endParaRPr lang="en-GB" sz="600" dirty="0"/>
          </a:p>
          <a:p>
            <a:r>
              <a:rPr lang="en-GB" sz="600" dirty="0" smtClean="0"/>
              <a:t>R: Kicking – chip, grubber and punt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570578" y="549155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Gameplay</a:t>
            </a:r>
          </a:p>
          <a:p>
            <a:endParaRPr lang="en-GB" sz="600" dirty="0"/>
          </a:p>
          <a:p>
            <a:r>
              <a:rPr lang="en-GB" sz="600" dirty="0" smtClean="0"/>
              <a:t>R: Gameplay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757467" y="4341173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776209" y="4389941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Rule recap and </a:t>
            </a:r>
            <a:r>
              <a:rPr lang="en-GB" sz="600" dirty="0" smtClean="0"/>
              <a:t>development</a:t>
            </a:r>
          </a:p>
          <a:p>
            <a:r>
              <a:rPr lang="en-GB" sz="600" dirty="0" smtClean="0"/>
              <a:t>HOCKEY: passing, dribbling, receiving</a:t>
            </a:r>
            <a:endParaRPr lang="en-GB" sz="600" dirty="0" smtClean="0"/>
          </a:p>
        </p:txBody>
      </p:sp>
      <p:sp>
        <p:nvSpPr>
          <p:cNvPr id="103" name="TextBox 102"/>
          <p:cNvSpPr txBox="1"/>
          <p:nvPr/>
        </p:nvSpPr>
        <p:spPr>
          <a:xfrm>
            <a:off x="3091541" y="4386169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2500886" y="4378021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1852202" y="4407848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 smtClean="0"/>
          </a:p>
        </p:txBody>
      </p:sp>
      <p:sp>
        <p:nvSpPr>
          <p:cNvPr id="107" name="TextBox 106"/>
          <p:cNvSpPr txBox="1"/>
          <p:nvPr/>
        </p:nvSpPr>
        <p:spPr>
          <a:xfrm>
            <a:off x="2094542" y="3400336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</a:t>
            </a:r>
            <a:r>
              <a:rPr lang="en-GB" sz="600" smtClean="0"/>
              <a:t>Deep fielding  </a:t>
            </a:r>
            <a:r>
              <a:rPr lang="en-GB" sz="600" dirty="0" smtClean="0"/>
              <a:t>ATH: Sprinting – 100m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616933" y="3353509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Forward defence shot</a:t>
            </a:r>
          </a:p>
          <a:p>
            <a:r>
              <a:rPr lang="en-GB" sz="600" dirty="0" smtClean="0"/>
              <a:t>ATH: Long Jump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53241" y="3382319"/>
            <a:ext cx="65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C:Cut shot</a:t>
            </a:r>
          </a:p>
          <a:p>
            <a:r>
              <a:rPr lang="en-GB" sz="600" dirty="0" smtClean="0"/>
              <a:t>ATH: Shot Put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664376" y="3352532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C:Bowling- pace and spin</a:t>
            </a:r>
          </a:p>
          <a:p>
            <a:r>
              <a:rPr lang="en-GB" sz="600" dirty="0" smtClean="0"/>
              <a:t>ATH: Middle Distance – 400m/800m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210283" y="338197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Wicket keeping</a:t>
            </a:r>
          </a:p>
          <a:p>
            <a:r>
              <a:rPr lang="en-GB" sz="600" dirty="0" smtClean="0"/>
              <a:t>ATH: Triple Jump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752263" y="3371894"/>
            <a:ext cx="65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C:Gameplay</a:t>
            </a:r>
          </a:p>
          <a:p>
            <a:r>
              <a:rPr lang="en-GB" sz="600" dirty="0" smtClean="0"/>
              <a:t>ATH: Javelin 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124488" y="242005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Pitch layout and positions</a:t>
            </a:r>
          </a:p>
          <a:p>
            <a:r>
              <a:rPr lang="en-GB" sz="600" dirty="0" smtClean="0"/>
              <a:t>ATH: Sprinting – 200m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570933" y="242843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Batting tactics and scoring</a:t>
            </a:r>
          </a:p>
          <a:p>
            <a:r>
              <a:rPr lang="en-GB" sz="600" dirty="0" smtClean="0"/>
              <a:t>ATH: Discus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051735" y="241046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Fielding Tactics</a:t>
            </a:r>
          </a:p>
          <a:p>
            <a:r>
              <a:rPr lang="en-GB" sz="600" dirty="0" smtClean="0"/>
              <a:t>ATH:800m/ 1500m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533046" y="2325854"/>
            <a:ext cx="54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‘Strikes’ and ‘Foul Balls’</a:t>
            </a:r>
          </a:p>
          <a:p>
            <a:r>
              <a:rPr lang="en-GB" sz="600" dirty="0" smtClean="0"/>
              <a:t>ATH:400m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09895" y="2401855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Gameplay</a:t>
            </a:r>
          </a:p>
          <a:p>
            <a:r>
              <a:rPr lang="en-GB" sz="600" dirty="0" smtClean="0"/>
              <a:t>ATH: Relays and baton changeover  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75310" y="4399244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Volley and set</a:t>
            </a:r>
          </a:p>
          <a:p>
            <a:endParaRPr lang="en-GB" sz="600" dirty="0"/>
          </a:p>
          <a:p>
            <a:r>
              <a:rPr lang="en-GB" sz="600" dirty="0" smtClean="0"/>
              <a:t>HOCKEY: Use of space/ attacking principles</a:t>
            </a:r>
            <a:endParaRPr lang="en-GB" sz="600" dirty="0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3622443" y="4418176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</a:t>
            </a:r>
            <a:r>
              <a:rPr lang="en-GB" sz="600" dirty="0" smtClean="0"/>
              <a:t>Dig</a:t>
            </a:r>
          </a:p>
          <a:p>
            <a:endParaRPr lang="en-GB" sz="600" dirty="0" smtClean="0"/>
          </a:p>
          <a:p>
            <a:r>
              <a:rPr lang="en-GB" sz="600" dirty="0" smtClean="0"/>
              <a:t>HOCKEY: Defending/ tackling</a:t>
            </a:r>
            <a:endParaRPr lang="en-GB" sz="600" dirty="0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3081324" y="441731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Serving</a:t>
            </a:r>
          </a:p>
          <a:p>
            <a:endParaRPr lang="en-GB" sz="600" dirty="0"/>
          </a:p>
          <a:p>
            <a:r>
              <a:rPr lang="en-GB" sz="600" dirty="0" smtClean="0"/>
              <a:t>HOCKEY: Shooting/ set plays</a:t>
            </a:r>
            <a:endParaRPr lang="en-GB" sz="600" dirty="0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2517436" y="442799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Formations on court and rotation</a:t>
            </a:r>
          </a:p>
          <a:p>
            <a:r>
              <a:rPr lang="en-GB" sz="600" dirty="0" smtClean="0"/>
              <a:t>HOCKEY: Positioning/ formations</a:t>
            </a:r>
            <a:endParaRPr lang="en-GB" sz="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851908" y="4474597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V: Gameplay</a:t>
            </a:r>
          </a:p>
          <a:p>
            <a:endParaRPr lang="en-GB" sz="600" dirty="0"/>
          </a:p>
          <a:p>
            <a:r>
              <a:rPr lang="en-GB" sz="600" dirty="0" smtClean="0"/>
              <a:t>HOCKEY</a:t>
            </a:r>
            <a:r>
              <a:rPr lang="en-GB" sz="600" smtClean="0"/>
              <a:t>: Gameplay</a:t>
            </a:r>
            <a:endParaRPr lang="en-GB" sz="600" dirty="0" smtClean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491</Words>
  <Application>Microsoft Office PowerPoint</Application>
  <PresentationFormat>A4 Paper (210x297 mm)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9 Boys)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mnicholson</cp:lastModifiedBy>
  <cp:revision>43</cp:revision>
  <dcterms:created xsi:type="dcterms:W3CDTF">2019-07-02T10:31:49Z</dcterms:created>
  <dcterms:modified xsi:type="dcterms:W3CDTF">2022-03-02T22:24:50Z</dcterms:modified>
</cp:coreProperties>
</file>