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-17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 – PE </a:t>
            </a:r>
            <a:r>
              <a:rPr lang="en-GB" sz="28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(Year </a:t>
            </a:r>
            <a:r>
              <a:rPr lang="en-GB" sz="2800" dirty="0">
                <a:solidFill>
                  <a:schemeClr val="bg1"/>
                </a:solidFill>
                <a:latin typeface="Waltograph UI" panose="03080602000000000000" pitchFamily="66" charset="0"/>
              </a:rPr>
              <a:t>9</a:t>
            </a:r>
            <a:r>
              <a:rPr lang="en-GB" sz="28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 Boys)</a:t>
            </a:r>
            <a:endParaRPr lang="en-GB" sz="28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38460" y="3030237"/>
            <a:ext cx="6747635" cy="6392546"/>
            <a:chOff x="110365" y="2969963"/>
            <a:chExt cx="6747635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365" y="3940179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Transition Process begins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</a:t>
            </a:r>
            <a:r>
              <a:rPr lang="en-US" sz="800" dirty="0" smtClean="0"/>
              <a:t>teaching, support staff, pastoral leaders</a:t>
            </a:r>
          </a:p>
          <a:p>
            <a:pPr algn="ctr"/>
            <a:r>
              <a:rPr lang="en-US" sz="800" dirty="0" smtClean="0"/>
              <a:t> and SLT</a:t>
            </a:r>
            <a:endParaRPr lang="en-US" sz="800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Learn about our ethos and what it looks like in practice</a:t>
            </a:r>
            <a:endParaRPr lang="en-US" sz="800" dirty="0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Meet our Head Boy and Girl and Senior prefect team</a:t>
            </a:r>
            <a:endParaRPr lang="en-US" sz="8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Start to embed an enthusiasm and thirst for learning</a:t>
            </a:r>
            <a:endParaRPr lang="en-US" sz="800" dirty="0"/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>
                <a:solidFill>
                  <a:schemeClr val="tx1"/>
                </a:solidFill>
              </a:rPr>
              <a:t>9</a:t>
            </a:r>
            <a:r>
              <a:rPr lang="en-US" sz="1200" b="1" dirty="0" smtClean="0">
                <a:solidFill>
                  <a:schemeClr val="tx1"/>
                </a:solidFill>
              </a:rPr>
              <a:t>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61122" y="8399243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Football and Basketball 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67598" y="6796691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Handball and Rugby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16397" y="545962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6679" y="65753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68640" y="5725485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Badminton and Rugby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6039719" y="4779940"/>
            <a:ext cx="755546" cy="84695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Volleyball and </a:t>
            </a:r>
            <a:r>
              <a:rPr lang="en-GB" sz="800" dirty="0" smtClean="0">
                <a:solidFill>
                  <a:schemeClr val="tx1"/>
                </a:solidFill>
              </a:rPr>
              <a:t>Hockey</a:t>
            </a:r>
            <a:r>
              <a:rPr lang="en-GB" sz="800" dirty="0" smtClean="0">
                <a:solidFill>
                  <a:schemeClr val="tx1"/>
                </a:solidFill>
              </a:rPr>
              <a:t> </a:t>
            </a:r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58" y="1538089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9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10 this way!</a:t>
            </a:r>
            <a:endParaRPr lang="en-GB" sz="1100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30008" y="553970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58384" y="553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86247" y="55418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33618" y="553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28500" y="553569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0316" y="457126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14883" y="448423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56357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61122" y="394192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Cricket and Athletics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72498" y="2664422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Athletics and Softball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460" y="7626141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</a:t>
            </a:r>
            <a:r>
              <a:rPr lang="en-GB" sz="600" smtClean="0"/>
              <a:t>: Short, </a:t>
            </a:r>
            <a:r>
              <a:rPr lang="en-GB" sz="600" dirty="0" smtClean="0"/>
              <a:t>lofted, driven pass</a:t>
            </a:r>
          </a:p>
          <a:p>
            <a:r>
              <a:rPr lang="en-GB" sz="600" dirty="0" smtClean="0"/>
              <a:t>BB: Passing, dribbling and shooting recap</a:t>
            </a:r>
            <a:endParaRPr lang="en-GB" sz="900" dirty="0"/>
          </a:p>
        </p:txBody>
      </p:sp>
      <p:sp>
        <p:nvSpPr>
          <p:cNvPr id="77" name="TextBox 76"/>
          <p:cNvSpPr txBox="1"/>
          <p:nvPr/>
        </p:nvSpPr>
        <p:spPr>
          <a:xfrm>
            <a:off x="881581" y="7597969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Control/ dribbling under pressure</a:t>
            </a:r>
          </a:p>
          <a:p>
            <a:r>
              <a:rPr lang="en-GB" sz="600" dirty="0" smtClean="0"/>
              <a:t>BB: Lay ups</a:t>
            </a:r>
            <a:endParaRPr lang="en-GB" sz="600" dirty="0"/>
          </a:p>
        </p:txBody>
      </p:sp>
      <p:sp>
        <p:nvSpPr>
          <p:cNvPr id="78" name="TextBox 77"/>
          <p:cNvSpPr txBox="1"/>
          <p:nvPr/>
        </p:nvSpPr>
        <p:spPr>
          <a:xfrm>
            <a:off x="1551901" y="7349958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Attacking and beating an opponent </a:t>
            </a:r>
          </a:p>
          <a:p>
            <a:r>
              <a:rPr lang="en-GB" sz="600" dirty="0" smtClean="0"/>
              <a:t>BB: Zone Defence </a:t>
            </a:r>
            <a:endParaRPr lang="en-GB" sz="600" dirty="0"/>
          </a:p>
        </p:txBody>
      </p:sp>
      <p:sp>
        <p:nvSpPr>
          <p:cNvPr id="79" name="TextBox 78"/>
          <p:cNvSpPr txBox="1"/>
          <p:nvPr/>
        </p:nvSpPr>
        <p:spPr>
          <a:xfrm>
            <a:off x="2168974" y="7316957"/>
            <a:ext cx="784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GB" sz="600" dirty="0" smtClean="0"/>
              <a:t>FB: Shooting with assist from cross or lay off</a:t>
            </a:r>
            <a:endParaRPr lang="en-GB" sz="600" dirty="0"/>
          </a:p>
          <a:p>
            <a:r>
              <a:rPr lang="en-GB" sz="600" dirty="0" smtClean="0"/>
              <a:t>BB: Three man weave – fast break</a:t>
            </a:r>
            <a:endParaRPr lang="en-GB" sz="600" dirty="0"/>
          </a:p>
        </p:txBody>
      </p:sp>
      <p:sp>
        <p:nvSpPr>
          <p:cNvPr id="80" name="TextBox 79"/>
          <p:cNvSpPr txBox="1"/>
          <p:nvPr/>
        </p:nvSpPr>
        <p:spPr>
          <a:xfrm>
            <a:off x="2925110" y="7311376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  <a:p>
            <a:r>
              <a:rPr lang="en-GB" sz="600" dirty="0" smtClean="0"/>
              <a:t>FB: Defensive formations</a:t>
            </a:r>
          </a:p>
          <a:p>
            <a:endParaRPr lang="en-GB" sz="600" dirty="0"/>
          </a:p>
          <a:p>
            <a:r>
              <a:rPr lang="en-GB" sz="600" dirty="0" smtClean="0"/>
              <a:t>BB: Half/Full court press</a:t>
            </a:r>
            <a:endParaRPr lang="en-GB" sz="600" dirty="0"/>
          </a:p>
        </p:txBody>
      </p:sp>
      <p:sp>
        <p:nvSpPr>
          <p:cNvPr id="82" name="TextBox 81"/>
          <p:cNvSpPr txBox="1"/>
          <p:nvPr/>
        </p:nvSpPr>
        <p:spPr>
          <a:xfrm>
            <a:off x="3628899" y="7433974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Set plays</a:t>
            </a:r>
          </a:p>
          <a:p>
            <a:endParaRPr lang="en-GB" sz="600" dirty="0" smtClean="0"/>
          </a:p>
          <a:p>
            <a:r>
              <a:rPr lang="en-GB" sz="600" dirty="0" smtClean="0"/>
              <a:t>BB: Attack/ Defence tactics</a:t>
            </a:r>
            <a:endParaRPr lang="en-GB" sz="600" dirty="0"/>
          </a:p>
        </p:txBody>
      </p:sp>
      <p:sp>
        <p:nvSpPr>
          <p:cNvPr id="83" name="TextBox 82"/>
          <p:cNvSpPr txBox="1"/>
          <p:nvPr/>
        </p:nvSpPr>
        <p:spPr>
          <a:xfrm>
            <a:off x="4361700" y="7349142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Gameplay</a:t>
            </a:r>
          </a:p>
          <a:p>
            <a:endParaRPr lang="en-GB" sz="600" dirty="0"/>
          </a:p>
          <a:p>
            <a:r>
              <a:rPr lang="en-GB" sz="600" dirty="0" smtClean="0"/>
              <a:t>BB: Gameplay</a:t>
            </a:r>
            <a:endParaRPr lang="en-GB" sz="600" dirty="0"/>
          </a:p>
        </p:txBody>
      </p:sp>
      <p:sp>
        <p:nvSpPr>
          <p:cNvPr id="85" name="TextBox 84"/>
          <p:cNvSpPr txBox="1"/>
          <p:nvPr/>
        </p:nvSpPr>
        <p:spPr>
          <a:xfrm>
            <a:off x="3557342" y="6357317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  <a:p>
            <a:r>
              <a:rPr lang="en-GB" sz="600" dirty="0" err="1" smtClean="0"/>
              <a:t>HB:Shooting</a:t>
            </a:r>
            <a:endParaRPr lang="en-GB" sz="600" dirty="0" smtClean="0"/>
          </a:p>
          <a:p>
            <a:endParaRPr lang="en-GB" sz="600" dirty="0"/>
          </a:p>
          <a:p>
            <a:r>
              <a:rPr lang="en-GB" sz="600" dirty="0" smtClean="0"/>
              <a:t>R:Develop tackling technique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074372" y="6350495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  <a:p>
            <a:r>
              <a:rPr lang="en-GB" sz="600" dirty="0" smtClean="0"/>
              <a:t>HB: Dribbling and footwork</a:t>
            </a:r>
          </a:p>
          <a:p>
            <a:endParaRPr lang="en-GB" sz="600" dirty="0"/>
          </a:p>
          <a:p>
            <a:r>
              <a:rPr lang="en-GB" sz="600" dirty="0" smtClean="0"/>
              <a:t>R:Scissors and loop pass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040311" y="6358313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  <a:p>
            <a:r>
              <a:rPr lang="en-GB" sz="600" dirty="0" smtClean="0"/>
              <a:t>HB: Jump shot</a:t>
            </a:r>
          </a:p>
          <a:p>
            <a:r>
              <a:rPr lang="en-GB" sz="600" dirty="0" smtClean="0"/>
              <a:t>R: Refine tackling and ball presentation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514159" y="6427095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Attacking and outwitting opponents</a:t>
            </a:r>
          </a:p>
          <a:p>
            <a:r>
              <a:rPr lang="en-GB" sz="600" dirty="0" smtClean="0"/>
              <a:t>R: Refine rucking – bind on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992607" y="6386262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Defending the area    </a:t>
            </a:r>
          </a:p>
          <a:p>
            <a:r>
              <a:rPr lang="en-GB" sz="600" dirty="0" smtClean="0"/>
              <a:t>R: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593256" y="6349114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 Passing and movement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R:Recap ball handling and  refine passing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354058" y="6463157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Gameplay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Gameplay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893100" y="5418183"/>
            <a:ext cx="6075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  <a:p>
            <a:r>
              <a:rPr lang="en-GB" sz="600" dirty="0" smtClean="0"/>
              <a:t>BAD: Backhand serve</a:t>
            </a:r>
          </a:p>
          <a:p>
            <a:r>
              <a:rPr lang="en-GB" sz="600" dirty="0" smtClean="0"/>
              <a:t>R:Intro maul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382343" y="5333237"/>
            <a:ext cx="6574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  <a:p>
            <a:r>
              <a:rPr lang="en-GB" sz="600" dirty="0" smtClean="0"/>
              <a:t>BAD: </a:t>
            </a:r>
          </a:p>
          <a:p>
            <a:r>
              <a:rPr lang="en-GB" sz="600" dirty="0" smtClean="0"/>
              <a:t>Backhand overhead shots</a:t>
            </a:r>
          </a:p>
          <a:p>
            <a:r>
              <a:rPr lang="en-GB" sz="600" dirty="0" smtClean="0"/>
              <a:t>R:Maul and bind on 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911133" y="5407730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  <a:p>
            <a:r>
              <a:rPr lang="en-GB" sz="600" dirty="0" smtClean="0"/>
              <a:t>BAD: Attacking Court </a:t>
            </a:r>
          </a:p>
          <a:p>
            <a:r>
              <a:rPr lang="en-GB" sz="600" dirty="0" smtClean="0"/>
              <a:t>positions</a:t>
            </a:r>
          </a:p>
          <a:p>
            <a:r>
              <a:rPr lang="en-GB" sz="600" dirty="0" smtClean="0"/>
              <a:t>R: 5v 5 scrums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427652" y="5448486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BAD: Defensive court positions</a:t>
            </a:r>
          </a:p>
          <a:p>
            <a:endParaRPr lang="en-GB" sz="600" dirty="0"/>
          </a:p>
          <a:p>
            <a:r>
              <a:rPr lang="en-GB" sz="600" dirty="0" smtClean="0"/>
              <a:t>R: Lineouts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937633" y="5434977"/>
            <a:ext cx="774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BAD:  Gameplay</a:t>
            </a:r>
          </a:p>
          <a:p>
            <a:endParaRPr lang="en-GB" sz="600" dirty="0"/>
          </a:p>
          <a:p>
            <a:r>
              <a:rPr lang="en-GB" sz="600" dirty="0" smtClean="0"/>
              <a:t>R: Kicking – chip, grubber and punt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570578" y="5491550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BAD: Gameplay</a:t>
            </a:r>
          </a:p>
          <a:p>
            <a:endParaRPr lang="en-GB" sz="600" dirty="0"/>
          </a:p>
          <a:p>
            <a:r>
              <a:rPr lang="en-GB" sz="600" dirty="0" smtClean="0"/>
              <a:t>R: Gameplay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757467" y="4341173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 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4776209" y="4389941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Rule recap and </a:t>
            </a:r>
            <a:r>
              <a:rPr lang="en-GB" sz="600" dirty="0" smtClean="0"/>
              <a:t>development</a:t>
            </a:r>
          </a:p>
          <a:p>
            <a:r>
              <a:rPr lang="en-GB" sz="600" dirty="0" smtClean="0"/>
              <a:t>HOCKEY: passing, dribbling, receiving</a:t>
            </a:r>
            <a:endParaRPr lang="en-GB" sz="600" dirty="0" smtClean="0"/>
          </a:p>
        </p:txBody>
      </p:sp>
      <p:sp>
        <p:nvSpPr>
          <p:cNvPr id="103" name="TextBox 102"/>
          <p:cNvSpPr txBox="1"/>
          <p:nvPr/>
        </p:nvSpPr>
        <p:spPr>
          <a:xfrm>
            <a:off x="3091541" y="4386169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</p:txBody>
      </p:sp>
      <p:sp>
        <p:nvSpPr>
          <p:cNvPr id="105" name="TextBox 104"/>
          <p:cNvSpPr txBox="1"/>
          <p:nvPr/>
        </p:nvSpPr>
        <p:spPr>
          <a:xfrm>
            <a:off x="2500886" y="4378021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</p:txBody>
      </p:sp>
      <p:sp>
        <p:nvSpPr>
          <p:cNvPr id="106" name="TextBox 105"/>
          <p:cNvSpPr txBox="1"/>
          <p:nvPr/>
        </p:nvSpPr>
        <p:spPr>
          <a:xfrm>
            <a:off x="1852202" y="4407848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</p:txBody>
      </p:sp>
      <p:sp>
        <p:nvSpPr>
          <p:cNvPr id="107" name="TextBox 106"/>
          <p:cNvSpPr txBox="1"/>
          <p:nvPr/>
        </p:nvSpPr>
        <p:spPr>
          <a:xfrm>
            <a:off x="2094542" y="3400336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 </a:t>
            </a:r>
            <a:r>
              <a:rPr lang="en-GB" sz="600" smtClean="0"/>
              <a:t>Deep fielding  </a:t>
            </a:r>
            <a:r>
              <a:rPr lang="en-GB" sz="600" dirty="0" smtClean="0"/>
              <a:t>ATH: Sprinting – 100m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616933" y="3353509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 Forward defence shot</a:t>
            </a:r>
          </a:p>
          <a:p>
            <a:r>
              <a:rPr lang="en-GB" sz="600" dirty="0" smtClean="0"/>
              <a:t>ATH: Long Jump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153241" y="3382319"/>
            <a:ext cx="656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C:Cut shot</a:t>
            </a:r>
          </a:p>
          <a:p>
            <a:r>
              <a:rPr lang="en-GB" sz="600" dirty="0" smtClean="0"/>
              <a:t>ATH: Shot Put 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664376" y="3352532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C:Bowling- pace and spin</a:t>
            </a:r>
          </a:p>
          <a:p>
            <a:r>
              <a:rPr lang="en-GB" sz="600" dirty="0" smtClean="0"/>
              <a:t>ATH: Middle Distance – 400m/800m 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210283" y="3381974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 Wicket keeping</a:t>
            </a:r>
          </a:p>
          <a:p>
            <a:r>
              <a:rPr lang="en-GB" sz="600" dirty="0" smtClean="0"/>
              <a:t>ATH: Triple Jump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752263" y="3371894"/>
            <a:ext cx="656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C:Gameplay</a:t>
            </a:r>
          </a:p>
          <a:p>
            <a:r>
              <a:rPr lang="en-GB" sz="600" dirty="0" smtClean="0"/>
              <a:t>ATH: Javelin 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124488" y="2420058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Pitch layout and positions</a:t>
            </a:r>
          </a:p>
          <a:p>
            <a:r>
              <a:rPr lang="en-GB" sz="600" dirty="0" smtClean="0"/>
              <a:t>ATH: Sprinting – 200m 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570933" y="2428434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Batting tactics and scoring</a:t>
            </a:r>
          </a:p>
          <a:p>
            <a:r>
              <a:rPr lang="en-GB" sz="600" dirty="0" smtClean="0"/>
              <a:t>ATH: Discus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3051735" y="2410460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Fielding Tactics</a:t>
            </a:r>
          </a:p>
          <a:p>
            <a:r>
              <a:rPr lang="en-GB" sz="600" dirty="0" smtClean="0"/>
              <a:t>ATH:800m/ 1500m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533046" y="2325854"/>
            <a:ext cx="546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‘Strikes’ and ‘Foul Balls’</a:t>
            </a:r>
          </a:p>
          <a:p>
            <a:r>
              <a:rPr lang="en-GB" sz="600" dirty="0" smtClean="0"/>
              <a:t>ATH:400m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009895" y="2401855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Gameplay</a:t>
            </a:r>
          </a:p>
          <a:p>
            <a:r>
              <a:rPr lang="en-GB" sz="600" dirty="0" smtClean="0"/>
              <a:t>ATH: Relays and baton changeover  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4175310" y="4399244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Volley and set</a:t>
            </a:r>
          </a:p>
          <a:p>
            <a:endParaRPr lang="en-GB" sz="600" dirty="0"/>
          </a:p>
          <a:p>
            <a:r>
              <a:rPr lang="en-GB" sz="600" dirty="0" smtClean="0"/>
              <a:t>HOCKEY: Use of space/ attacking principles</a:t>
            </a:r>
            <a:endParaRPr lang="en-GB" sz="600" dirty="0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3622443" y="4418176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</a:t>
            </a:r>
            <a:r>
              <a:rPr lang="en-GB" sz="600" dirty="0" smtClean="0"/>
              <a:t>Dig</a:t>
            </a:r>
          </a:p>
          <a:p>
            <a:endParaRPr lang="en-GB" sz="600" dirty="0" smtClean="0"/>
          </a:p>
          <a:p>
            <a:r>
              <a:rPr lang="en-GB" sz="600" dirty="0" smtClean="0"/>
              <a:t>HOCKEY: Defending/ tackling</a:t>
            </a:r>
            <a:endParaRPr lang="en-GB" sz="600" dirty="0" smtClean="0"/>
          </a:p>
        </p:txBody>
      </p:sp>
      <p:sp>
        <p:nvSpPr>
          <p:cNvPr id="121" name="TextBox 120"/>
          <p:cNvSpPr txBox="1"/>
          <p:nvPr/>
        </p:nvSpPr>
        <p:spPr>
          <a:xfrm>
            <a:off x="3081324" y="4417317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Serving</a:t>
            </a:r>
          </a:p>
          <a:p>
            <a:endParaRPr lang="en-GB" sz="600" dirty="0"/>
          </a:p>
          <a:p>
            <a:r>
              <a:rPr lang="en-GB" sz="600" dirty="0" smtClean="0"/>
              <a:t>HOCKEY: Shooting/ set plays</a:t>
            </a:r>
            <a:endParaRPr lang="en-GB" sz="600" dirty="0" smtClean="0"/>
          </a:p>
        </p:txBody>
      </p:sp>
      <p:sp>
        <p:nvSpPr>
          <p:cNvPr id="122" name="TextBox 121"/>
          <p:cNvSpPr txBox="1"/>
          <p:nvPr/>
        </p:nvSpPr>
        <p:spPr>
          <a:xfrm>
            <a:off x="2517436" y="4427999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Formations on court and rotation</a:t>
            </a:r>
          </a:p>
          <a:p>
            <a:r>
              <a:rPr lang="en-GB" sz="600" dirty="0" smtClean="0"/>
              <a:t>HOCKEY: Positioning/ formations</a:t>
            </a:r>
            <a:endParaRPr lang="en-GB" sz="600" dirty="0"/>
          </a:p>
        </p:txBody>
      </p:sp>
      <p:sp>
        <p:nvSpPr>
          <p:cNvPr id="123" name="TextBox 122"/>
          <p:cNvSpPr txBox="1"/>
          <p:nvPr/>
        </p:nvSpPr>
        <p:spPr>
          <a:xfrm>
            <a:off x="1851908" y="4474597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Gameplay</a:t>
            </a:r>
          </a:p>
          <a:p>
            <a:endParaRPr lang="en-GB" sz="600" dirty="0"/>
          </a:p>
          <a:p>
            <a:r>
              <a:rPr lang="en-GB" sz="600" dirty="0" smtClean="0"/>
              <a:t>HOCKEY</a:t>
            </a:r>
            <a:r>
              <a:rPr lang="en-GB" sz="600" smtClean="0"/>
              <a:t>: Gameplay</a:t>
            </a:r>
            <a:endParaRPr lang="en-GB" sz="600" dirty="0" smtClean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491</Words>
  <Application>Microsoft Office PowerPoint</Application>
  <PresentationFormat>A4 Paper (210x297 mm)</PresentationFormat>
  <Paragraphs>133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– PE (Year 9 Boys)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mnicholson</cp:lastModifiedBy>
  <cp:revision>43</cp:revision>
  <dcterms:created xsi:type="dcterms:W3CDTF">2019-07-02T10:31:49Z</dcterms:created>
  <dcterms:modified xsi:type="dcterms:W3CDTF">2022-03-02T22:24:50Z</dcterms:modified>
</cp:coreProperties>
</file>