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6"/>
  </p:notesMasterIdLst>
  <p:sldIdLst>
    <p:sldId id="264" r:id="rId5"/>
  </p:sldIdLst>
  <p:sldSz cx="12801600" cy="9601200" type="A3"/>
  <p:notesSz cx="9926638" cy="14355763"/>
  <p:defaultTextStyle>
    <a:defPPr>
      <a:defRPr lang="en-US"/>
    </a:defPPr>
    <a:lvl1pPr marL="0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1pPr>
    <a:lvl2pPr marL="537667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2pPr>
    <a:lvl3pPr marL="1075334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3pPr>
    <a:lvl4pPr marL="1613002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4pPr>
    <a:lvl5pPr marL="2150669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5pPr>
    <a:lvl6pPr marL="2688336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6pPr>
    <a:lvl7pPr marL="3226003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7pPr>
    <a:lvl8pPr marL="3763670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8pPr>
    <a:lvl9pPr marL="4301338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7" d="100"/>
          <a:sy n="57" d="100"/>
        </p:scale>
        <p:origin x="1541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125" cy="719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22925" y="0"/>
            <a:ext cx="4302125" cy="719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E3B52A-B2DB-41C3-8F69-760C4D101A84}" type="datetimeFigureOut">
              <a:rPr lang="en-GB" smtClean="0"/>
              <a:t>12/02/2025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733550" y="1793875"/>
            <a:ext cx="6459538" cy="4845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2188" y="6908800"/>
            <a:ext cx="7942262" cy="56530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13636625"/>
            <a:ext cx="4302125" cy="719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22925" y="13636625"/>
            <a:ext cx="4302125" cy="719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8F5D59-8059-4759-B8D4-2BC40D8E82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17854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EE9DFB-B3BA-4685-B846-ABE5D8F4F005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22999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FD683-D42E-43D9-9181-7AF07D3F2F90}" type="datetimeFigureOut">
              <a:rPr lang="en-GB" smtClean="0"/>
              <a:t>12/02/2025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2DCB0-58E0-4D51-A6A6-5A5B002A7F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23720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FD683-D42E-43D9-9181-7AF07D3F2F90}" type="datetimeFigureOut">
              <a:rPr lang="en-GB" smtClean="0"/>
              <a:t>12/02/2025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2DCB0-58E0-4D51-A6A6-5A5B002A7F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29737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FD683-D42E-43D9-9181-7AF07D3F2F90}" type="datetimeFigureOut">
              <a:rPr lang="en-GB" smtClean="0"/>
              <a:t>12/02/2025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2DCB0-58E0-4D51-A6A6-5A5B002A7F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62029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FD683-D42E-43D9-9181-7AF07D3F2F90}" type="datetimeFigureOut">
              <a:rPr lang="en-GB" smtClean="0"/>
              <a:t>12/02/2025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2DCB0-58E0-4D51-A6A6-5A5B002A7F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98054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FD683-D42E-43D9-9181-7AF07D3F2F90}" type="datetimeFigureOut">
              <a:rPr lang="en-GB" smtClean="0"/>
              <a:t>12/02/2025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2DCB0-58E0-4D51-A6A6-5A5B002A7F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34262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FD683-D42E-43D9-9181-7AF07D3F2F90}" type="datetimeFigureOut">
              <a:rPr lang="en-GB" smtClean="0"/>
              <a:t>12/02/2025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2DCB0-58E0-4D51-A6A6-5A5B002A7F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37831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FD683-D42E-43D9-9181-7AF07D3F2F90}" type="datetimeFigureOut">
              <a:rPr lang="en-GB" smtClean="0"/>
              <a:t>12/02/2025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2DCB0-58E0-4D51-A6A6-5A5B002A7F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54171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FD683-D42E-43D9-9181-7AF07D3F2F90}" type="datetimeFigureOut">
              <a:rPr lang="en-GB" smtClean="0"/>
              <a:t>12/02/2025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2DCB0-58E0-4D51-A6A6-5A5B002A7F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5956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FD683-D42E-43D9-9181-7AF07D3F2F90}" type="datetimeFigureOut">
              <a:rPr lang="en-GB" smtClean="0"/>
              <a:t>12/02/2025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2DCB0-58E0-4D51-A6A6-5A5B002A7F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175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FD683-D42E-43D9-9181-7AF07D3F2F90}" type="datetimeFigureOut">
              <a:rPr lang="en-GB" smtClean="0"/>
              <a:t>12/02/2025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2DCB0-58E0-4D51-A6A6-5A5B002A7F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73421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FD683-D42E-43D9-9181-7AF07D3F2F90}" type="datetimeFigureOut">
              <a:rPr lang="en-GB" smtClean="0"/>
              <a:t>12/02/2025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2DCB0-58E0-4D51-A6A6-5A5B002A7F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2580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9FD683-D42E-43D9-9181-7AF07D3F2F90}" type="datetimeFigureOut">
              <a:rPr lang="en-GB" smtClean="0"/>
              <a:t>12/02/2025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82DCB0-58E0-4D51-A6A6-5A5B002A7F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97799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Frame 69"/>
          <p:cNvSpPr/>
          <p:nvPr/>
        </p:nvSpPr>
        <p:spPr>
          <a:xfrm>
            <a:off x="5085730" y="5954101"/>
            <a:ext cx="4058267" cy="3594170"/>
          </a:xfrm>
          <a:prstGeom prst="frame">
            <a:avLst>
              <a:gd name="adj1" fmla="val 731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sz="1800" b="1" dirty="0">
                <a:solidFill>
                  <a:schemeClr val="tx1"/>
                </a:solidFill>
              </a:rPr>
              <a:t>MUSLIM VIEWS ON CONFLICT: 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5160388" y="193208"/>
            <a:ext cx="3992798" cy="2895480"/>
          </a:xfrm>
          <a:prstGeom prst="roundRect">
            <a:avLst>
              <a:gd name="adj" fmla="val 124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spcBef>
                <a:spcPts val="200"/>
              </a:spcBef>
            </a:pPr>
            <a:r>
              <a:rPr lang="en-GB" sz="1600" dirty="0">
                <a:solidFill>
                  <a:sysClr val="windowText" lastClr="000000"/>
                </a:solidFill>
              </a:rPr>
              <a:t>Pacifism:  </a:t>
            </a:r>
          </a:p>
        </p:txBody>
      </p:sp>
      <p:sp>
        <p:nvSpPr>
          <p:cNvPr id="4" name="Rectangle 3"/>
          <p:cNvSpPr/>
          <p:nvPr/>
        </p:nvSpPr>
        <p:spPr>
          <a:xfrm>
            <a:off x="2936527" y="0"/>
            <a:ext cx="1387823" cy="65234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9275" indent="-369275">
              <a:buFont typeface="Wingdings" panose="05000000000000000000" pitchFamily="2" charset="2"/>
              <a:buChar char="q"/>
            </a:pPr>
            <a:r>
              <a:rPr lang="en-GB" sz="1200" dirty="0">
                <a:solidFill>
                  <a:sysClr val="windowText" lastClr="000000"/>
                </a:solidFill>
              </a:rPr>
              <a:t>Christianity</a:t>
            </a:r>
          </a:p>
          <a:p>
            <a:pPr marL="369275" indent="-369275">
              <a:buFont typeface="Wingdings" panose="05000000000000000000" pitchFamily="2" charset="2"/>
              <a:buChar char="q"/>
            </a:pPr>
            <a:r>
              <a:rPr lang="en-GB" sz="1200" dirty="0">
                <a:solidFill>
                  <a:sysClr val="windowText" lastClr="000000"/>
                </a:solidFill>
              </a:rPr>
              <a:t>Judaism</a:t>
            </a:r>
          </a:p>
          <a:p>
            <a:pPr marL="369275" indent="-369275">
              <a:buFont typeface="Wingdings" panose="05000000000000000000" pitchFamily="2" charset="2"/>
              <a:buChar char="q"/>
            </a:pPr>
            <a:r>
              <a:rPr lang="en-GB" sz="1200" dirty="0">
                <a:solidFill>
                  <a:sysClr val="windowText" lastClr="000000"/>
                </a:solidFill>
              </a:rPr>
              <a:t>Islam</a:t>
            </a:r>
          </a:p>
        </p:txBody>
      </p:sp>
      <p:sp>
        <p:nvSpPr>
          <p:cNvPr id="2" name="Folded Corner 1"/>
          <p:cNvSpPr/>
          <p:nvPr/>
        </p:nvSpPr>
        <p:spPr>
          <a:xfrm>
            <a:off x="0" y="0"/>
            <a:ext cx="2555527" cy="561976"/>
          </a:xfrm>
          <a:prstGeom prst="foldedCorner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2000" b="1" dirty="0">
                <a:solidFill>
                  <a:sysClr val="windowText" lastClr="000000"/>
                </a:solidFill>
              </a:rPr>
              <a:t>PEACE AND CONFLICT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5817925"/>
              </p:ext>
            </p:extLst>
          </p:nvPr>
        </p:nvGraphicFramePr>
        <p:xfrm>
          <a:off x="0" y="638615"/>
          <a:ext cx="5122931" cy="40627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520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897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811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47210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ysClr val="windowText" lastClr="000000"/>
                          </a:solidFill>
                        </a:rPr>
                        <a:t>Key Word</a:t>
                      </a:r>
                    </a:p>
                  </a:txBody>
                  <a:tcPr marL="118169" marR="118169" marT="59084" marB="590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ysClr val="windowText" lastClr="000000"/>
                          </a:solidFill>
                        </a:rPr>
                        <a:t>DEFINTION</a:t>
                      </a:r>
                    </a:p>
                  </a:txBody>
                  <a:tcPr marL="118169" marR="118169" marT="59084" marB="590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ysClr val="windowText" lastClr="000000"/>
                          </a:solidFill>
                        </a:rPr>
                        <a:t>CONCEPT</a:t>
                      </a:r>
                    </a:p>
                  </a:txBody>
                  <a:tcPr marL="118169" marR="118169" marT="59084" marB="590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4506">
                <a:tc>
                  <a:txBody>
                    <a:bodyPr/>
                    <a:lstStyle/>
                    <a:p>
                      <a:r>
                        <a:rPr lang="en-GB" sz="1200" dirty="0">
                          <a:solidFill>
                            <a:sysClr val="windowText" lastClr="000000"/>
                          </a:solidFill>
                        </a:rPr>
                        <a:t>PEACE</a:t>
                      </a:r>
                    </a:p>
                  </a:txBody>
                  <a:tcPr marL="118169" marR="118169" marT="59084" marB="590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118169" marR="118169" marT="59084" marB="590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118169" marR="118169" marT="59084" marB="590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4506">
                <a:tc>
                  <a:txBody>
                    <a:bodyPr/>
                    <a:lstStyle/>
                    <a:p>
                      <a:r>
                        <a:rPr lang="en-GB" sz="1200" dirty="0">
                          <a:solidFill>
                            <a:sysClr val="windowText" lastClr="000000"/>
                          </a:solidFill>
                        </a:rPr>
                        <a:t>PEACEMAKING</a:t>
                      </a:r>
                    </a:p>
                  </a:txBody>
                  <a:tcPr marL="118169" marR="118169" marT="59084" marB="590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118169" marR="118169" marT="59084" marB="590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118169" marR="118169" marT="59084" marB="590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4506">
                <a:tc>
                  <a:txBody>
                    <a:bodyPr/>
                    <a:lstStyle/>
                    <a:p>
                      <a:r>
                        <a:rPr lang="en-GB" sz="1200" dirty="0">
                          <a:solidFill>
                            <a:sysClr val="windowText" lastClr="000000"/>
                          </a:solidFill>
                        </a:rPr>
                        <a:t>CONFLICT</a:t>
                      </a:r>
                    </a:p>
                  </a:txBody>
                  <a:tcPr marL="118169" marR="118169" marT="59084" marB="590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118169" marR="118169" marT="59084" marB="590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118169" marR="118169" marT="59084" marB="590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4506">
                <a:tc>
                  <a:txBody>
                    <a:bodyPr/>
                    <a:lstStyle/>
                    <a:p>
                      <a:r>
                        <a:rPr lang="en-GB" sz="1200" dirty="0">
                          <a:solidFill>
                            <a:sysClr val="windowText" lastClr="000000"/>
                          </a:solidFill>
                        </a:rPr>
                        <a:t>PACIFISM</a:t>
                      </a:r>
                    </a:p>
                  </a:txBody>
                  <a:tcPr marL="118169" marR="118169" marT="59084" marB="590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118169" marR="118169" marT="59084" marB="590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118169" marR="118169" marT="59084" marB="590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4506">
                <a:tc>
                  <a:txBody>
                    <a:bodyPr/>
                    <a:lstStyle/>
                    <a:p>
                      <a:r>
                        <a:rPr lang="en-GB" sz="1200" dirty="0">
                          <a:solidFill>
                            <a:sysClr val="windowText" lastClr="000000"/>
                          </a:solidFill>
                        </a:rPr>
                        <a:t>THE JUST WAR THEORY</a:t>
                      </a:r>
                    </a:p>
                  </a:txBody>
                  <a:tcPr marL="118169" marR="118169" marT="59084" marB="590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118169" marR="118169" marT="59084" marB="590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118169" marR="118169" marT="59084" marB="590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4506">
                <a:tc>
                  <a:txBody>
                    <a:bodyPr/>
                    <a:lstStyle/>
                    <a:p>
                      <a:r>
                        <a:rPr lang="en-GB" sz="1200" dirty="0">
                          <a:solidFill>
                            <a:sysClr val="windowText" lastClr="000000"/>
                          </a:solidFill>
                        </a:rPr>
                        <a:t>WEAPONS</a:t>
                      </a:r>
                      <a:r>
                        <a:rPr lang="en-GB" sz="1200" baseline="0" dirty="0">
                          <a:solidFill>
                            <a:sysClr val="windowText" lastClr="000000"/>
                          </a:solidFill>
                        </a:rPr>
                        <a:t> OF MASS DESTRUCTION</a:t>
                      </a:r>
                      <a:endParaRPr lang="en-GB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118169" marR="118169" marT="59084" marB="590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118169" marR="118169" marT="59084" marB="590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118169" marR="118169" marT="59084" marB="590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4506">
                <a:tc>
                  <a:txBody>
                    <a:bodyPr/>
                    <a:lstStyle/>
                    <a:p>
                      <a:r>
                        <a:rPr lang="en-GB" sz="1200" dirty="0">
                          <a:solidFill>
                            <a:sysClr val="windowText" lastClr="000000"/>
                          </a:solidFill>
                        </a:rPr>
                        <a:t>ISSUES SUUROUNDING CONFLICT </a:t>
                      </a:r>
                    </a:p>
                  </a:txBody>
                  <a:tcPr marL="118169" marR="118169" marT="59084" marB="590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118169" marR="118169" marT="59084" marB="590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118169" marR="118169" marT="59084" marB="590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4506">
                <a:tc>
                  <a:txBody>
                    <a:bodyPr/>
                    <a:lstStyle/>
                    <a:p>
                      <a:endParaRPr lang="en-GB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118169" marR="118169" marT="59084" marB="590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118169" marR="118169" marT="59084" marB="590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118169" marR="118169" marT="59084" marB="590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4506">
                <a:tc>
                  <a:txBody>
                    <a:bodyPr/>
                    <a:lstStyle/>
                    <a:p>
                      <a:endParaRPr lang="en-GB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118169" marR="118169" marT="59084" marB="590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118169" marR="118169" marT="59084" marB="590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118169" marR="118169" marT="59084" marB="590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 rot="16200000">
            <a:off x="2568407" y="141504"/>
            <a:ext cx="5437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800" b="1" dirty="0"/>
              <a:t>KEY</a:t>
            </a:r>
          </a:p>
        </p:txBody>
      </p:sp>
      <p:sp>
        <p:nvSpPr>
          <p:cNvPr id="9" name="Rectangle 8"/>
          <p:cNvSpPr/>
          <p:nvPr/>
        </p:nvSpPr>
        <p:spPr>
          <a:xfrm>
            <a:off x="9204158" y="54300"/>
            <a:ext cx="3513221" cy="163012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en-GB" sz="1800" b="1" dirty="0">
              <a:solidFill>
                <a:sysClr val="windowText" lastClr="00000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9204156" y="2159899"/>
            <a:ext cx="3513221" cy="314762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sz="1800" b="1" dirty="0">
                <a:solidFill>
                  <a:sysClr val="windowText" lastClr="000000"/>
                </a:solidFill>
              </a:rPr>
              <a:t>When Muslims would allow war: </a:t>
            </a:r>
          </a:p>
        </p:txBody>
      </p:sp>
      <p:sp>
        <p:nvSpPr>
          <p:cNvPr id="11" name="Horizontal Scroll 10"/>
          <p:cNvSpPr/>
          <p:nvPr/>
        </p:nvSpPr>
        <p:spPr>
          <a:xfrm>
            <a:off x="10425362" y="54300"/>
            <a:ext cx="2292017" cy="300503"/>
          </a:xfrm>
          <a:prstGeom prst="horizontalScroll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200" i="1" dirty="0">
                <a:solidFill>
                  <a:sysClr val="windowText" lastClr="000000"/>
                </a:solidFill>
              </a:rPr>
              <a:t>Quote</a:t>
            </a:r>
          </a:p>
        </p:txBody>
      </p:sp>
      <p:sp>
        <p:nvSpPr>
          <p:cNvPr id="16" name="Folded Corner 15"/>
          <p:cNvSpPr/>
          <p:nvPr/>
        </p:nvSpPr>
        <p:spPr>
          <a:xfrm>
            <a:off x="9252283" y="2436626"/>
            <a:ext cx="3465093" cy="1295318"/>
          </a:xfrm>
          <a:prstGeom prst="foldedCorner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sz="1600" b="1" dirty="0">
                <a:solidFill>
                  <a:sysClr val="windowText" lastClr="000000"/>
                </a:solidFill>
              </a:rPr>
              <a:t>Just War: </a:t>
            </a:r>
          </a:p>
        </p:txBody>
      </p:sp>
      <p:sp>
        <p:nvSpPr>
          <p:cNvPr id="17" name="Folded Corner 16"/>
          <p:cNvSpPr/>
          <p:nvPr/>
        </p:nvSpPr>
        <p:spPr>
          <a:xfrm>
            <a:off x="9263316" y="3762656"/>
            <a:ext cx="3455062" cy="1544873"/>
          </a:xfrm>
          <a:prstGeom prst="foldedCorner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sz="1600" b="1" dirty="0">
                <a:solidFill>
                  <a:sysClr val="windowText" lastClr="000000"/>
                </a:solidFill>
              </a:rPr>
              <a:t>Holy War: </a:t>
            </a:r>
          </a:p>
        </p:txBody>
      </p:sp>
      <p:sp>
        <p:nvSpPr>
          <p:cNvPr id="19" name="Rectangular Callout 18"/>
          <p:cNvSpPr/>
          <p:nvPr/>
        </p:nvSpPr>
        <p:spPr>
          <a:xfrm>
            <a:off x="5085730" y="4445858"/>
            <a:ext cx="4058267" cy="1431757"/>
          </a:xfrm>
          <a:prstGeom prst="wedgeRectCallout">
            <a:avLst>
              <a:gd name="adj1" fmla="val 54569"/>
              <a:gd name="adj2" fmla="val -20032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sz="1400" dirty="0">
                <a:solidFill>
                  <a:sysClr val="windowText" lastClr="000000"/>
                </a:solidFill>
              </a:rPr>
              <a:t>Quotes: </a:t>
            </a:r>
          </a:p>
        </p:txBody>
      </p:sp>
      <p:sp>
        <p:nvSpPr>
          <p:cNvPr id="26" name="Rectangular Callout 25"/>
          <p:cNvSpPr/>
          <p:nvPr/>
        </p:nvSpPr>
        <p:spPr>
          <a:xfrm>
            <a:off x="5085730" y="3142832"/>
            <a:ext cx="4058267" cy="1267153"/>
          </a:xfrm>
          <a:prstGeom prst="wedgeRectCallout">
            <a:avLst>
              <a:gd name="adj1" fmla="val 54046"/>
              <a:gd name="adj2" fmla="val 36314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sz="1400" dirty="0">
                <a:solidFill>
                  <a:sysClr val="windowText" lastClr="000000"/>
                </a:solidFill>
              </a:rPr>
              <a:t>Quotes:  </a:t>
            </a:r>
          </a:p>
        </p:txBody>
      </p:sp>
      <p:sp>
        <p:nvSpPr>
          <p:cNvPr id="35" name="Rectangular Callout 34"/>
          <p:cNvSpPr/>
          <p:nvPr/>
        </p:nvSpPr>
        <p:spPr>
          <a:xfrm>
            <a:off x="9202155" y="5384015"/>
            <a:ext cx="3515222" cy="1542037"/>
          </a:xfrm>
          <a:prstGeom prst="wedgeRectCallout">
            <a:avLst>
              <a:gd name="adj1" fmla="val -49602"/>
              <a:gd name="adj2" fmla="val 20411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sz="1600" b="1" dirty="0">
                <a:solidFill>
                  <a:sysClr val="windowText" lastClr="000000"/>
                </a:solidFill>
              </a:rPr>
              <a:t>Lesser Jihad</a:t>
            </a:r>
            <a:r>
              <a:rPr lang="en-GB" sz="1200" b="1" dirty="0">
                <a:solidFill>
                  <a:sysClr val="windowText" lastClr="000000"/>
                </a:solidFill>
              </a:rPr>
              <a:t>: </a:t>
            </a:r>
          </a:p>
        </p:txBody>
      </p:sp>
      <p:graphicFrame>
        <p:nvGraphicFramePr>
          <p:cNvPr id="42" name="Table 4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5770938"/>
              </p:ext>
            </p:extLst>
          </p:nvPr>
        </p:nvGraphicFramePr>
        <p:xfrm>
          <a:off x="-2" y="4189207"/>
          <a:ext cx="5025572" cy="29071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27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127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453590">
                <a:tc>
                  <a:txBody>
                    <a:bodyPr/>
                    <a:lstStyle/>
                    <a:p>
                      <a:endParaRPr lang="en-GB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53590">
                <a:tc>
                  <a:txBody>
                    <a:bodyPr/>
                    <a:lstStyle/>
                    <a:p>
                      <a:endParaRPr lang="en-GB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GB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7" name="TextBox 46"/>
          <p:cNvSpPr txBox="1"/>
          <p:nvPr/>
        </p:nvSpPr>
        <p:spPr>
          <a:xfrm>
            <a:off x="1554414" y="5383569"/>
            <a:ext cx="22023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1" dirty="0"/>
              <a:t>CAUSES OF WAR</a:t>
            </a:r>
          </a:p>
        </p:txBody>
      </p:sp>
      <p:sp>
        <p:nvSpPr>
          <p:cNvPr id="49" name="Rounded Rectangle 48"/>
          <p:cNvSpPr/>
          <p:nvPr/>
        </p:nvSpPr>
        <p:spPr>
          <a:xfrm>
            <a:off x="1" y="7175863"/>
            <a:ext cx="1799798" cy="2318318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en-GB" sz="1200" dirty="0">
              <a:solidFill>
                <a:sysClr val="windowText" lastClr="000000"/>
              </a:solidFill>
            </a:endParaRPr>
          </a:p>
        </p:txBody>
      </p:sp>
      <p:sp>
        <p:nvSpPr>
          <p:cNvPr id="51" name="Rounded Rectangle 50"/>
          <p:cNvSpPr/>
          <p:nvPr/>
        </p:nvSpPr>
        <p:spPr>
          <a:xfrm>
            <a:off x="1566060" y="7907723"/>
            <a:ext cx="1799798" cy="2135438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sz="1200" dirty="0">
                <a:solidFill>
                  <a:sysClr val="windowText" lastClr="000000"/>
                </a:solidFill>
              </a:rPr>
              <a:t>:</a:t>
            </a:r>
          </a:p>
        </p:txBody>
      </p:sp>
      <p:sp>
        <p:nvSpPr>
          <p:cNvPr id="52" name="Rounded Rectangle 51"/>
          <p:cNvSpPr/>
          <p:nvPr/>
        </p:nvSpPr>
        <p:spPr>
          <a:xfrm>
            <a:off x="3208917" y="7175863"/>
            <a:ext cx="1799798" cy="2318318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en-GB" sz="1200" dirty="0">
              <a:solidFill>
                <a:sysClr val="windowText" lastClr="000000"/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1663096" y="7060260"/>
            <a:ext cx="167072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b="1" dirty="0"/>
              <a:t>Issues </a:t>
            </a:r>
          </a:p>
          <a:p>
            <a:pPr algn="ctr"/>
            <a:r>
              <a:rPr lang="en-GB" sz="1800" b="1" dirty="0"/>
              <a:t>surrounding</a:t>
            </a:r>
          </a:p>
          <a:p>
            <a:pPr algn="ctr"/>
            <a:r>
              <a:rPr lang="en-GB" sz="1800" b="1" dirty="0"/>
              <a:t> conflict:</a:t>
            </a:r>
          </a:p>
        </p:txBody>
      </p:sp>
      <p:sp>
        <p:nvSpPr>
          <p:cNvPr id="54" name="Horizontal Scroll 53"/>
          <p:cNvSpPr/>
          <p:nvPr/>
        </p:nvSpPr>
        <p:spPr>
          <a:xfrm>
            <a:off x="0" y="9199463"/>
            <a:ext cx="5016213" cy="348808"/>
          </a:xfrm>
          <a:prstGeom prst="horizontalScroll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 i="1" dirty="0">
              <a:solidFill>
                <a:sysClr val="windowText" lastClr="000000"/>
              </a:solidFill>
            </a:endParaRPr>
          </a:p>
        </p:txBody>
      </p:sp>
      <p:sp>
        <p:nvSpPr>
          <p:cNvPr id="62" name="Hexagon 61"/>
          <p:cNvSpPr/>
          <p:nvPr/>
        </p:nvSpPr>
        <p:spPr>
          <a:xfrm>
            <a:off x="8985674" y="6880384"/>
            <a:ext cx="1479823" cy="1326181"/>
          </a:xfrm>
          <a:prstGeom prst="hexagon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GB" sz="1400" b="1" dirty="0">
              <a:solidFill>
                <a:schemeClr val="tx1"/>
              </a:solidFill>
            </a:endParaRPr>
          </a:p>
        </p:txBody>
      </p:sp>
      <p:sp>
        <p:nvSpPr>
          <p:cNvPr id="63" name="Hexagon 62"/>
          <p:cNvSpPr/>
          <p:nvPr/>
        </p:nvSpPr>
        <p:spPr>
          <a:xfrm>
            <a:off x="10107065" y="7543474"/>
            <a:ext cx="1479823" cy="1326181"/>
          </a:xfrm>
          <a:prstGeom prst="hexagon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Hexagon 63"/>
          <p:cNvSpPr/>
          <p:nvPr/>
        </p:nvSpPr>
        <p:spPr>
          <a:xfrm>
            <a:off x="8985673" y="8206564"/>
            <a:ext cx="1479823" cy="1326181"/>
          </a:xfrm>
          <a:prstGeom prst="hexagon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5" name="Hexagon 64"/>
          <p:cNvSpPr/>
          <p:nvPr/>
        </p:nvSpPr>
        <p:spPr>
          <a:xfrm>
            <a:off x="11237553" y="6895909"/>
            <a:ext cx="1479823" cy="1326181"/>
          </a:xfrm>
          <a:prstGeom prst="hexagon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6" name="Hexagon 65"/>
          <p:cNvSpPr/>
          <p:nvPr/>
        </p:nvSpPr>
        <p:spPr>
          <a:xfrm>
            <a:off x="11228456" y="8222090"/>
            <a:ext cx="1479823" cy="1326181"/>
          </a:xfrm>
          <a:prstGeom prst="hexagon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7" name="Horizontal Scroll 66"/>
          <p:cNvSpPr/>
          <p:nvPr/>
        </p:nvSpPr>
        <p:spPr>
          <a:xfrm>
            <a:off x="10221631" y="8800244"/>
            <a:ext cx="1275168" cy="748027"/>
          </a:xfrm>
          <a:prstGeom prst="horizontalScroll">
            <a:avLst>
              <a:gd name="adj" fmla="val 7026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50" i="1" dirty="0">
              <a:solidFill>
                <a:sysClr val="windowText" lastClr="000000"/>
              </a:solidFill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10103006" y="6870046"/>
            <a:ext cx="148388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50" b="1" dirty="0"/>
              <a:t>Weapons</a:t>
            </a:r>
          </a:p>
          <a:p>
            <a:pPr algn="ctr"/>
            <a:r>
              <a:rPr lang="en-GB" sz="1050" b="1" dirty="0"/>
              <a:t>Of </a:t>
            </a:r>
          </a:p>
          <a:p>
            <a:pPr algn="ctr"/>
            <a:r>
              <a:rPr lang="en-GB" sz="1050" b="1" dirty="0"/>
              <a:t>Mass</a:t>
            </a:r>
          </a:p>
          <a:p>
            <a:pPr algn="ctr"/>
            <a:r>
              <a:rPr lang="en-GB" sz="1050" b="1" dirty="0"/>
              <a:t>Destruction </a:t>
            </a:r>
          </a:p>
        </p:txBody>
      </p:sp>
      <p:sp>
        <p:nvSpPr>
          <p:cNvPr id="71" name="Rectangle 70"/>
          <p:cNvSpPr/>
          <p:nvPr/>
        </p:nvSpPr>
        <p:spPr>
          <a:xfrm>
            <a:off x="5151199" y="6286705"/>
            <a:ext cx="3932638" cy="154711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sz="1400" dirty="0">
                <a:solidFill>
                  <a:schemeClr val="tx1"/>
                </a:solidFill>
              </a:rPr>
              <a:t>Forgiveness= </a:t>
            </a:r>
          </a:p>
        </p:txBody>
      </p:sp>
      <p:sp>
        <p:nvSpPr>
          <p:cNvPr id="72" name="Rectangle 71"/>
          <p:cNvSpPr/>
          <p:nvPr/>
        </p:nvSpPr>
        <p:spPr>
          <a:xfrm>
            <a:off x="5141842" y="7910300"/>
            <a:ext cx="3932638" cy="158388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sz="1400" dirty="0">
                <a:solidFill>
                  <a:schemeClr val="tx1"/>
                </a:solidFill>
              </a:rPr>
              <a:t>Quotes:</a:t>
            </a:r>
          </a:p>
        </p:txBody>
      </p:sp>
    </p:spTree>
    <p:extLst>
      <p:ext uri="{BB962C8B-B14F-4D97-AF65-F5344CB8AC3E}">
        <p14:creationId xmlns:p14="http://schemas.microsoft.com/office/powerpoint/2010/main" val="35131154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B9E0B2B11D76E45A4A8CA10C7FC0931" ma:contentTypeVersion="20" ma:contentTypeDescription="Create a new document." ma:contentTypeScope="" ma:versionID="f480f0e97bcf7e6ea435bba64c474ce2">
  <xsd:schema xmlns:xsd="http://www.w3.org/2001/XMLSchema" xmlns:xs="http://www.w3.org/2001/XMLSchema" xmlns:p="http://schemas.microsoft.com/office/2006/metadata/properties" xmlns:ns2="2ae8b9b8-deb7-4e47-ba09-cc2898df0d8c" xmlns:ns3="baff96f5-a7d4-4f1d-8526-ffc6a0e3c1dd" targetNamespace="http://schemas.microsoft.com/office/2006/metadata/properties" ma:root="true" ma:fieldsID="c656060c42fcb9b913b267268bc8f422" ns2:_="" ns3:_="">
    <xsd:import namespace="2ae8b9b8-deb7-4e47-ba09-cc2898df0d8c"/>
    <xsd:import namespace="baff96f5-a7d4-4f1d-8526-ffc6a0e3c1d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3:SharedWithUsers" minOccurs="0"/>
                <xsd:element ref="ns3:SharedWithDetails" minOccurs="0"/>
                <xsd:element ref="ns2:Beth" minOccurs="0"/>
                <xsd:element ref="ns2:MediaServiceLocation" minOccurs="0"/>
                <xsd:element ref="ns2:DateandTim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ae8b9b8-deb7-4e47-ba09-cc2898df0d8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Beth" ma:index="19" nillable="true" ma:displayName="Beth" ma:format="DateTime" ma:internalName="Beth">
      <xsd:simpleType>
        <xsd:restriction base="dms:DateTime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DateandTime" ma:index="21" nillable="true" ma:displayName="Date and Time" ma:format="DateOnly" ma:internalName="DateandTime">
      <xsd:simpleType>
        <xsd:restriction base="dms:DateTime"/>
      </xsd:simpleType>
    </xsd:element>
    <xsd:element name="MediaLengthInSeconds" ma:index="22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4" nillable="true" ma:taxonomy="true" ma:internalName="lcf76f155ced4ddcb4097134ff3c332f" ma:taxonomyFieldName="MediaServiceImageTags" ma:displayName="Image Tags" ma:readOnly="false" ma:fieldId="{5cf76f15-5ced-4ddc-b409-7134ff3c332f}" ma:taxonomyMulti="true" ma:sspId="1f716dc5-a102-461f-8ebd-7330aa7d30a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6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7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ff96f5-a7d4-4f1d-8526-ffc6a0e3c1dd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5" nillable="true" ma:displayName="Taxonomy Catch All Column" ma:hidden="true" ma:list="{06046488-a493-40a3-aad1-5cc745c4a11b}" ma:internalName="TaxCatchAll" ma:showField="CatchAllData" ma:web="baff96f5-a7d4-4f1d-8526-ffc6a0e3c1d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aff96f5-a7d4-4f1d-8526-ffc6a0e3c1dd" xsi:nil="true"/>
    <lcf76f155ced4ddcb4097134ff3c332f xmlns="2ae8b9b8-deb7-4e47-ba09-cc2898df0d8c">
      <Terms xmlns="http://schemas.microsoft.com/office/infopath/2007/PartnerControls"/>
    </lcf76f155ced4ddcb4097134ff3c332f>
    <Beth xmlns="2ae8b9b8-deb7-4e47-ba09-cc2898df0d8c" xsi:nil="true"/>
    <DateandTime xmlns="2ae8b9b8-deb7-4e47-ba09-cc2898df0d8c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5E814C4-7836-474E-B15C-1DC4D1B07A0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ae8b9b8-deb7-4e47-ba09-cc2898df0d8c"/>
    <ds:schemaRef ds:uri="baff96f5-a7d4-4f1d-8526-ffc6a0e3c1d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0DB18D1-4B83-489B-8E48-C2A1ACD337D9}">
  <ds:schemaRefs>
    <ds:schemaRef ds:uri="http://schemas.microsoft.com/office/2006/metadata/properties"/>
    <ds:schemaRef ds:uri="http://schemas.microsoft.com/office/infopath/2007/PartnerControls"/>
    <ds:schemaRef ds:uri="baff96f5-a7d4-4f1d-8526-ffc6a0e3c1dd"/>
    <ds:schemaRef ds:uri="2ae8b9b8-deb7-4e47-ba09-cc2898df0d8c"/>
  </ds:schemaRefs>
</ds:datastoreItem>
</file>

<file path=customXml/itemProps3.xml><?xml version="1.0" encoding="utf-8"?>
<ds:datastoreItem xmlns:ds="http://schemas.openxmlformats.org/officeDocument/2006/customXml" ds:itemID="{7DF10C3B-9864-4472-B74B-D55D2C3E35A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144</TotalTime>
  <Words>71</Words>
  <Application>Microsoft Office PowerPoint</Application>
  <PresentationFormat>A3 Paper (297x420 mm)</PresentationFormat>
  <Paragraphs>36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Wingdings</vt:lpstr>
      <vt:lpstr>Office Theme</vt:lpstr>
      <vt:lpstr>PowerPoint Presentation</vt:lpstr>
    </vt:vector>
  </TitlesOfParts>
  <Company>Townley Grammar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Boyle, Shannon</dc:creator>
  <cp:lastModifiedBy>Ruth Metcalfe</cp:lastModifiedBy>
  <cp:revision>22</cp:revision>
  <cp:lastPrinted>2018-01-26T11:52:19Z</cp:lastPrinted>
  <dcterms:created xsi:type="dcterms:W3CDTF">2017-12-06T17:14:51Z</dcterms:created>
  <dcterms:modified xsi:type="dcterms:W3CDTF">2025-02-12T11:50:05Z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0x0101009B9E0B2B11D76E45A4A8CA10C7FC0931</vt:lpwstr>
  </property>
</Properties>
</file>