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0A4AE-2292-C7F3-C5BE-5C5D84541227}" v="14" dt="2022-03-02T19:46:34.175"/>
    <p1510:client id="{64985E7B-5EEC-EE4B-684F-284110A4B6D3}" v="1039" dt="2022-09-01T20:23:27.704"/>
    <p1510:client id="{9C8EECF9-9D75-9961-D611-304F2801E683}" v="32" dt="2020-03-23T18:01:01.600"/>
    <p1510:client id="{DA2532CA-F74C-88C6-3FB3-ABEC8B665B40}" v="10" dt="2020-04-20T10:09:27.096"/>
    <p1510:client id="{F8EFC3E1-580E-AB7A-4F19-C4C3D9D0C589}" v="13" dt="2020-03-24T12:33:17.501"/>
    <p1510:client id="{FB107E8E-6227-41B2-C80B-78E228283A62}" v="1387" dt="2022-03-01T20:57:21.479"/>
    <p1510:client id="{FD4D2C66-05A6-2939-96D8-5E1A81FDF7BF}" v="2" dt="2020-04-05T10:47:10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 Plowes" userId="S::dean.plowes@burnley-cs.org::2469eda2-1411-4f7f-93e3-a764ba95511f" providerId="AD" clId="Web-{F8EFC3E1-580E-AB7A-4F19-C4C3D9D0C589}"/>
    <pc:docChg chg="addSld delSld">
      <pc:chgData name="Dean Plowes" userId="S::dean.plowes@burnley-cs.org::2469eda2-1411-4f7f-93e3-a764ba95511f" providerId="AD" clId="Web-{F8EFC3E1-580E-AB7A-4F19-C4C3D9D0C589}" dt="2020-03-24T12:33:17.251" v="5"/>
      <pc:docMkLst>
        <pc:docMk/>
      </pc:docMkLst>
      <pc:sldChg chg="add del">
        <pc:chgData name="Dean Plowes" userId="S::dean.plowes@burnley-cs.org::2469eda2-1411-4f7f-93e3-a764ba95511f" providerId="AD" clId="Web-{F8EFC3E1-580E-AB7A-4F19-C4C3D9D0C589}" dt="2020-03-24T12:33:13.766" v="4"/>
        <pc:sldMkLst>
          <pc:docMk/>
          <pc:sldMk cId="1583898798" sldId="257"/>
        </pc:sldMkLst>
      </pc:sldChg>
      <pc:sldChg chg="add del">
        <pc:chgData name="Dean Plowes" userId="S::dean.plowes@burnley-cs.org::2469eda2-1411-4f7f-93e3-a764ba95511f" providerId="AD" clId="Web-{F8EFC3E1-580E-AB7A-4F19-C4C3D9D0C589}" dt="2020-03-24T12:33:17.251" v="5"/>
        <pc:sldMkLst>
          <pc:docMk/>
          <pc:sldMk cId="2031580111" sldId="258"/>
        </pc:sldMkLst>
      </pc:sldChg>
      <pc:sldChg chg="del">
        <pc:chgData name="Dean Plowes" userId="S::dean.plowes@burnley-cs.org::2469eda2-1411-4f7f-93e3-a764ba95511f" providerId="AD" clId="Web-{F8EFC3E1-580E-AB7A-4F19-C4C3D9D0C589}" dt="2020-03-24T12:32:53.766" v="1"/>
        <pc:sldMkLst>
          <pc:docMk/>
          <pc:sldMk cId="431374439" sldId="259"/>
        </pc:sldMkLst>
      </pc:sldChg>
      <pc:sldChg chg="del">
        <pc:chgData name="Dean Plowes" userId="S::dean.plowes@burnley-cs.org::2469eda2-1411-4f7f-93e3-a764ba95511f" providerId="AD" clId="Web-{F8EFC3E1-580E-AB7A-4F19-C4C3D9D0C589}" dt="2020-03-24T12:32:52.563" v="0"/>
        <pc:sldMkLst>
          <pc:docMk/>
          <pc:sldMk cId="1010687201" sldId="260"/>
        </pc:sldMkLst>
      </pc:sldChg>
    </pc:docChg>
  </pc:docChgLst>
  <pc:docChgLst>
    <pc:chgData name="Danielle Ormesher" userId="S::dmitchell@burnleyhigh.com::5a15db13-23e6-4888-bfd9-d8fc1fe63a70" providerId="AD" clId="Web-{64985E7B-5EEC-EE4B-684F-284110A4B6D3}"/>
    <pc:docChg chg="modSld">
      <pc:chgData name="Danielle Ormesher" userId="S::dmitchell@burnleyhigh.com::5a15db13-23e6-4888-bfd9-d8fc1fe63a70" providerId="AD" clId="Web-{64985E7B-5EEC-EE4B-684F-284110A4B6D3}" dt="2022-09-01T20:23:27.563" v="615" actId="1076"/>
      <pc:docMkLst>
        <pc:docMk/>
      </pc:docMkLst>
      <pc:sldChg chg="addSp modSp">
        <pc:chgData name="Danielle Ormesher" userId="S::dmitchell@burnleyhigh.com::5a15db13-23e6-4888-bfd9-d8fc1fe63a70" providerId="AD" clId="Web-{64985E7B-5EEC-EE4B-684F-284110A4B6D3}" dt="2022-09-01T20:23:27.563" v="615" actId="1076"/>
        <pc:sldMkLst>
          <pc:docMk/>
          <pc:sldMk cId="1583898798" sldId="257"/>
        </pc:sldMkLst>
        <pc:spChg chg="add mod">
          <ac:chgData name="Danielle Ormesher" userId="S::dmitchell@burnleyhigh.com::5a15db13-23e6-4888-bfd9-d8fc1fe63a70" providerId="AD" clId="Web-{64985E7B-5EEC-EE4B-684F-284110A4B6D3}" dt="2022-09-01T20:14:05.106" v="217" actId="14100"/>
          <ac:spMkLst>
            <pc:docMk/>
            <pc:sldMk cId="1583898798" sldId="257"/>
            <ac:spMk id="3" creationId="{E51E7D0B-59A8-17D9-3FF1-F74043B91197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2:31.650" v="176" actId="1076"/>
          <ac:spMkLst>
            <pc:docMk/>
            <pc:sldMk cId="1583898798" sldId="257"/>
            <ac:spMk id="5" creationId="{36E0BCF3-F6AD-DBB5-8449-57CC179A2A1C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2:22.571" v="175" actId="1076"/>
          <ac:spMkLst>
            <pc:docMk/>
            <pc:sldMk cId="1583898798" sldId="257"/>
            <ac:spMk id="6" creationId="{0B7ED783-669F-EB46-222A-B2003965F2FA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5:25.468" v="242" actId="20577"/>
          <ac:spMkLst>
            <pc:docMk/>
            <pc:sldMk cId="1583898798" sldId="257"/>
            <ac:spMk id="7" creationId="{BFF3FA11-CDE8-157C-D4C8-C3EC8BA6FAF0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6:24.407" v="259" actId="14100"/>
          <ac:spMkLst>
            <pc:docMk/>
            <pc:sldMk cId="1583898798" sldId="257"/>
            <ac:spMk id="8" creationId="{BB140406-08F7-8708-5340-ABA4147E477F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6:46.986" v="270" actId="20577"/>
          <ac:spMkLst>
            <pc:docMk/>
            <pc:sldMk cId="1583898798" sldId="257"/>
            <ac:spMk id="9" creationId="{FB39E706-A039-76E5-0686-B4DB08210F31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7:01.877" v="314" actId="1076"/>
          <ac:spMkLst>
            <pc:docMk/>
            <pc:sldMk cId="1583898798" sldId="257"/>
            <ac:spMk id="10" creationId="{DA7B4BDB-EA82-6227-F057-F5F135683A4B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7:35.675" v="340" actId="1076"/>
          <ac:spMkLst>
            <pc:docMk/>
            <pc:sldMk cId="1583898798" sldId="257"/>
            <ac:spMk id="11" creationId="{BE8CDE75-7CE0-8715-9F26-8E44A9111A74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7:58.162" v="396" actId="1076"/>
          <ac:spMkLst>
            <pc:docMk/>
            <pc:sldMk cId="1583898798" sldId="257"/>
            <ac:spMk id="12" creationId="{E9D24A76-90C3-BC2C-B6EA-F915703BB684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22:37.687" v="577" actId="1076"/>
          <ac:spMkLst>
            <pc:docMk/>
            <pc:sldMk cId="1583898798" sldId="257"/>
            <ac:spMk id="13" creationId="{00B4B1E8-2C5C-FA67-36F7-90950F1E0D2A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19:43.587" v="481" actId="1076"/>
          <ac:spMkLst>
            <pc:docMk/>
            <pc:sldMk cId="1583898798" sldId="257"/>
            <ac:spMk id="14" creationId="{AE7D64AE-8DB1-D1FF-5FD7-D86FAEBC6BF9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20:02.353" v="510" actId="20577"/>
          <ac:spMkLst>
            <pc:docMk/>
            <pc:sldMk cId="1583898798" sldId="257"/>
            <ac:spMk id="15" creationId="{967C1925-EDB2-041A-F334-D3E64A6991DA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21:17.700" v="544" actId="20577"/>
          <ac:spMkLst>
            <pc:docMk/>
            <pc:sldMk cId="1583898798" sldId="257"/>
            <ac:spMk id="16" creationId="{DF73A842-A9A1-5FDE-AA84-BB230844B58B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22:00.670" v="551" actId="20577"/>
          <ac:spMkLst>
            <pc:docMk/>
            <pc:sldMk cId="1583898798" sldId="257"/>
            <ac:spMk id="17" creationId="{5B94CD40-905F-EBB3-A77E-15B8E3A3200D}"/>
          </ac:spMkLst>
        </pc:spChg>
        <pc:spChg chg="add mod">
          <ac:chgData name="Danielle Ormesher" userId="S::dmitchell@burnleyhigh.com::5a15db13-23e6-4888-bfd9-d8fc1fe63a70" providerId="AD" clId="Web-{64985E7B-5EEC-EE4B-684F-284110A4B6D3}" dt="2022-09-01T20:23:27.563" v="615" actId="1076"/>
          <ac:spMkLst>
            <pc:docMk/>
            <pc:sldMk cId="1583898798" sldId="257"/>
            <ac:spMk id="18" creationId="{77A5B7B8-EF71-C412-1FFA-D63A70797373}"/>
          </ac:spMkLst>
        </pc:spChg>
        <pc:spChg chg="mod">
          <ac:chgData name="Danielle Ormesher" userId="S::dmitchell@burnleyhigh.com::5a15db13-23e6-4888-bfd9-d8fc1fe63a70" providerId="AD" clId="Web-{64985E7B-5EEC-EE4B-684F-284110A4B6D3}" dt="2022-09-01T20:13:09.073" v="204" actId="20577"/>
          <ac:spMkLst>
            <pc:docMk/>
            <pc:sldMk cId="1583898798" sldId="257"/>
            <ac:spMk id="127" creationId="{00000000-0000-0000-0000-000000000000}"/>
          </ac:spMkLst>
        </pc:spChg>
        <pc:cxnChg chg="mod">
          <ac:chgData name="Danielle Ormesher" userId="S::dmitchell@burnleyhigh.com::5a15db13-23e6-4888-bfd9-d8fc1fe63a70" providerId="AD" clId="Web-{64985E7B-5EEC-EE4B-684F-284110A4B6D3}" dt="2022-09-01T20:08:36.392" v="106" actId="1076"/>
          <ac:cxnSpMkLst>
            <pc:docMk/>
            <pc:sldMk cId="1583898798" sldId="257"/>
            <ac:cxnSpMk id="295" creationId="{12ABD505-175E-A541-AEFE-152268C0ADBA}"/>
          </ac:cxnSpMkLst>
        </pc:cxnChg>
      </pc:sldChg>
    </pc:docChg>
  </pc:docChgLst>
  <pc:docChgLst>
    <pc:chgData name="Dean Plowes" userId="S::dean.plowes@burnley-cs.org::2469eda2-1411-4f7f-93e3-a764ba95511f" providerId="AD" clId="Web-{DA2532CA-F74C-88C6-3FB3-ABEC8B665B40}"/>
    <pc:docChg chg="modSld">
      <pc:chgData name="Dean Plowes" userId="S::dean.plowes@burnley-cs.org::2469eda2-1411-4f7f-93e3-a764ba95511f" providerId="AD" clId="Web-{DA2532CA-F74C-88C6-3FB3-ABEC8B665B40}" dt="2020-04-20T10:09:27.096" v="8" actId="1076"/>
      <pc:docMkLst>
        <pc:docMk/>
      </pc:docMkLst>
      <pc:sldChg chg="modSp">
        <pc:chgData name="Dean Plowes" userId="S::dean.plowes@burnley-cs.org::2469eda2-1411-4f7f-93e3-a764ba95511f" providerId="AD" clId="Web-{DA2532CA-F74C-88C6-3FB3-ABEC8B665B40}" dt="2020-04-20T10:09:27.096" v="8" actId="1076"/>
        <pc:sldMkLst>
          <pc:docMk/>
          <pc:sldMk cId="1583898798" sldId="257"/>
        </pc:sldMkLst>
        <pc:spChg chg="mod">
          <ac:chgData name="Dean Plowes" userId="S::dean.plowes@burnley-cs.org::2469eda2-1411-4f7f-93e3-a764ba95511f" providerId="AD" clId="Web-{DA2532CA-F74C-88C6-3FB3-ABEC8B665B40}" dt="2020-04-20T10:09:04.658" v="7" actId="1076"/>
          <ac:spMkLst>
            <pc:docMk/>
            <pc:sldMk cId="1583898798" sldId="257"/>
            <ac:spMk id="77" creationId="{00000000-0000-0000-0000-000000000000}"/>
          </ac:spMkLst>
        </pc:spChg>
        <pc:spChg chg="mod">
          <ac:chgData name="Dean Plowes" userId="S::dean.plowes@burnley-cs.org::2469eda2-1411-4f7f-93e3-a764ba95511f" providerId="AD" clId="Web-{DA2532CA-F74C-88C6-3FB3-ABEC8B665B40}" dt="2020-04-20T10:09:27.096" v="8" actId="1076"/>
          <ac:spMkLst>
            <pc:docMk/>
            <pc:sldMk cId="1583898798" sldId="257"/>
            <ac:spMk id="83" creationId="{00000000-0000-0000-0000-000000000000}"/>
          </ac:spMkLst>
        </pc:spChg>
        <pc:spChg chg="mod">
          <ac:chgData name="Dean Plowes" userId="S::dean.plowes@burnley-cs.org::2469eda2-1411-4f7f-93e3-a764ba95511f" providerId="AD" clId="Web-{DA2532CA-F74C-88C6-3FB3-ABEC8B665B40}" dt="2020-04-20T10:05:07.172" v="3" actId="14100"/>
          <ac:spMkLst>
            <pc:docMk/>
            <pc:sldMk cId="1583898798" sldId="257"/>
            <ac:spMk id="273" creationId="{00000000-0000-0000-0000-000000000000}"/>
          </ac:spMkLst>
        </pc:spChg>
        <pc:spChg chg="mod">
          <ac:chgData name="Dean Plowes" userId="S::dean.plowes@burnley-cs.org::2469eda2-1411-4f7f-93e3-a764ba95511f" providerId="AD" clId="Web-{DA2532CA-F74C-88C6-3FB3-ABEC8B665B40}" dt="2020-04-20T10:05:33.750" v="5" actId="1076"/>
          <ac:spMkLst>
            <pc:docMk/>
            <pc:sldMk cId="1583898798" sldId="257"/>
            <ac:spMk id="302" creationId="{00000000-0000-0000-0000-000000000000}"/>
          </ac:spMkLst>
        </pc:spChg>
        <pc:spChg chg="mod">
          <ac:chgData name="Dean Plowes" userId="S::dean.plowes@burnley-cs.org::2469eda2-1411-4f7f-93e3-a764ba95511f" providerId="AD" clId="Web-{DA2532CA-F74C-88C6-3FB3-ABEC8B665B40}" dt="2020-04-20T10:05:40.563" v="6" actId="14100"/>
          <ac:spMkLst>
            <pc:docMk/>
            <pc:sldMk cId="1583898798" sldId="257"/>
            <ac:spMk id="303" creationId="{00000000-0000-0000-0000-000000000000}"/>
          </ac:spMkLst>
        </pc:spChg>
      </pc:sldChg>
    </pc:docChg>
  </pc:docChgLst>
  <pc:docChgLst>
    <pc:chgData name="Danielle Ormesher" userId="S::danielle.mitchell@burnley-cs.org::5a15db13-23e6-4888-bfd9-d8fc1fe63a70" providerId="AD" clId="Web-{FD4D2C66-05A6-2939-96D8-5E1A81FDF7BF}"/>
    <pc:docChg chg="addSld delSld">
      <pc:chgData name="Danielle Ormesher" userId="S::danielle.mitchell@burnley-cs.org::5a15db13-23e6-4888-bfd9-d8fc1fe63a70" providerId="AD" clId="Web-{FD4D2C66-05A6-2939-96D8-5E1A81FDF7BF}" dt="2020-04-05T10:47:10.549" v="1"/>
      <pc:docMkLst>
        <pc:docMk/>
      </pc:docMkLst>
      <pc:sldChg chg="add del">
        <pc:chgData name="Danielle Ormesher" userId="S::danielle.mitchell@burnley-cs.org::5a15db13-23e6-4888-bfd9-d8fc1fe63a70" providerId="AD" clId="Web-{FD4D2C66-05A6-2939-96D8-5E1A81FDF7BF}" dt="2020-04-05T10:47:10.549" v="1"/>
        <pc:sldMkLst>
          <pc:docMk/>
          <pc:sldMk cId="2031580111" sldId="258"/>
        </pc:sldMkLst>
      </pc:sldChg>
    </pc:docChg>
  </pc:docChgLst>
  <pc:docChgLst>
    <pc:chgData name="Dean Plowes" userId="S::dean.plowes@burnley-cs.org::2469eda2-1411-4f7f-93e3-a764ba95511f" providerId="AD" clId="Web-{9C8EECF9-9D75-9961-D611-304F2801E683}"/>
    <pc:docChg chg="addSld modSld">
      <pc:chgData name="Dean Plowes" userId="S::dean.plowes@burnley-cs.org::2469eda2-1411-4f7f-93e3-a764ba95511f" providerId="AD" clId="Web-{9C8EECF9-9D75-9961-D611-304F2801E683}" dt="2020-03-23T18:01:01.600" v="31" actId="20577"/>
      <pc:docMkLst>
        <pc:docMk/>
      </pc:docMkLst>
      <pc:sldChg chg="modSp add replId">
        <pc:chgData name="Dean Plowes" userId="S::dean.plowes@burnley-cs.org::2469eda2-1411-4f7f-93e3-a764ba95511f" providerId="AD" clId="Web-{9C8EECF9-9D75-9961-D611-304F2801E683}" dt="2020-03-23T18:01:01.600" v="31" actId="20577"/>
        <pc:sldMkLst>
          <pc:docMk/>
          <pc:sldMk cId="1583898798" sldId="257"/>
        </pc:sldMkLst>
        <pc:spChg chg="mod">
          <ac:chgData name="Dean Plowes" userId="S::dean.plowes@burnley-cs.org::2469eda2-1411-4f7f-93e3-a764ba95511f" providerId="AD" clId="Web-{9C8EECF9-9D75-9961-D611-304F2801E683}" dt="2020-03-23T17:59:29.320" v="9" actId="20577"/>
          <ac:spMkLst>
            <pc:docMk/>
            <pc:sldMk cId="1583898798" sldId="257"/>
            <ac:spMk id="256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09.788" v="20" actId="20577"/>
          <ac:spMkLst>
            <pc:docMk/>
            <pc:sldMk cId="1583898798" sldId="257"/>
            <ac:spMk id="257" creationId="{C4A79582-07C9-724E-B8B3-9661E7D8467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02.538" v="14" actId="20577"/>
          <ac:spMkLst>
            <pc:docMk/>
            <pc:sldMk cId="1583898798" sldId="257"/>
            <ac:spMk id="258" creationId="{C4A79582-07C9-724E-B8B3-9661E7D84670}"/>
          </ac:spMkLst>
        </pc:spChg>
        <pc:spChg chg="mod">
          <ac:chgData name="Dean Plowes" userId="S::dean.plowes@burnley-cs.org::2469eda2-1411-4f7f-93e3-a764ba95511f" providerId="AD" clId="Web-{9C8EECF9-9D75-9961-D611-304F2801E683}" dt="2020-03-23T17:59:57.867" v="11" actId="20577"/>
          <ac:spMkLst>
            <pc:docMk/>
            <pc:sldMk cId="1583898798" sldId="257"/>
            <ac:spMk id="259" creationId="{C4A79582-07C9-724E-B8B3-9661E7D8467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05.820" v="17" actId="20577"/>
          <ac:spMkLst>
            <pc:docMk/>
            <pc:sldMk cId="1583898798" sldId="257"/>
            <ac:spMk id="260" creationId="{C4A79582-07C9-724E-B8B3-9661E7D8467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13.226" v="22" actId="20577"/>
          <ac:spMkLst>
            <pc:docMk/>
            <pc:sldMk cId="1583898798" sldId="257"/>
            <ac:spMk id="262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20.398" v="24" actId="20577"/>
          <ac:spMkLst>
            <pc:docMk/>
            <pc:sldMk cId="1583898798" sldId="257"/>
            <ac:spMk id="273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29.741" v="25" actId="20577"/>
          <ac:spMkLst>
            <pc:docMk/>
            <pc:sldMk cId="1583898798" sldId="257"/>
            <ac:spMk id="296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38.351" v="27" actId="20577"/>
          <ac:spMkLst>
            <pc:docMk/>
            <pc:sldMk cId="1583898798" sldId="257"/>
            <ac:spMk id="299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47.038" v="28" actId="20577"/>
          <ac:spMkLst>
            <pc:docMk/>
            <pc:sldMk cId="1583898798" sldId="257"/>
            <ac:spMk id="302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0:53.694" v="29" actId="20577"/>
          <ac:spMkLst>
            <pc:docMk/>
            <pc:sldMk cId="1583898798" sldId="257"/>
            <ac:spMk id="303" creationId="{00000000-0000-0000-0000-000000000000}"/>
          </ac:spMkLst>
        </pc:spChg>
        <pc:spChg chg="mod">
          <ac:chgData name="Dean Plowes" userId="S::dean.plowes@burnley-cs.org::2469eda2-1411-4f7f-93e3-a764ba95511f" providerId="AD" clId="Web-{9C8EECF9-9D75-9961-D611-304F2801E683}" dt="2020-03-23T18:01:01.600" v="31" actId="20577"/>
          <ac:spMkLst>
            <pc:docMk/>
            <pc:sldMk cId="1583898798" sldId="257"/>
            <ac:spMk id="304" creationId="{00000000-0000-0000-0000-000000000000}"/>
          </ac:spMkLst>
        </pc:spChg>
      </pc:sldChg>
      <pc:sldChg chg="add replId">
        <pc:chgData name="Dean Plowes" userId="S::dean.plowes@burnley-cs.org::2469eda2-1411-4f7f-93e3-a764ba95511f" providerId="AD" clId="Web-{9C8EECF9-9D75-9961-D611-304F2801E683}" dt="2020-03-23T17:28:33.286" v="1"/>
        <pc:sldMkLst>
          <pc:docMk/>
          <pc:sldMk cId="2031580111" sldId="258"/>
        </pc:sldMkLst>
      </pc:sldChg>
      <pc:sldChg chg="add replId">
        <pc:chgData name="Dean Plowes" userId="S::dean.plowes@burnley-cs.org::2469eda2-1411-4f7f-93e3-a764ba95511f" providerId="AD" clId="Web-{9C8EECF9-9D75-9961-D611-304F2801E683}" dt="2020-03-23T17:28:39.630" v="2"/>
        <pc:sldMkLst>
          <pc:docMk/>
          <pc:sldMk cId="431374439" sldId="259"/>
        </pc:sldMkLst>
      </pc:sldChg>
      <pc:sldChg chg="add replId">
        <pc:chgData name="Dean Plowes" userId="S::dean.plowes@burnley-cs.org::2469eda2-1411-4f7f-93e3-a764ba95511f" providerId="AD" clId="Web-{9C8EECF9-9D75-9961-D611-304F2801E683}" dt="2020-03-23T17:28:42.787" v="3"/>
        <pc:sldMkLst>
          <pc:docMk/>
          <pc:sldMk cId="1010687201" sldId="260"/>
        </pc:sldMkLst>
      </pc:sldChg>
    </pc:docChg>
  </pc:docChgLst>
  <pc:docChgLst>
    <pc:chgData name="Danielle Ormesher" userId="S::dmitchell@burnleyhigh.com::5a15db13-23e6-4888-bfd9-d8fc1fe63a70" providerId="AD" clId="Web-{4590A4AE-2292-C7F3-C5BE-5C5D84541227}"/>
    <pc:docChg chg="modSld">
      <pc:chgData name="Danielle Ormesher" userId="S::dmitchell@burnleyhigh.com::5a15db13-23e6-4888-bfd9-d8fc1fe63a70" providerId="AD" clId="Web-{4590A4AE-2292-C7F3-C5BE-5C5D84541227}" dt="2022-03-02T19:46:34.175" v="9"/>
      <pc:docMkLst>
        <pc:docMk/>
      </pc:docMkLst>
      <pc:sldChg chg="delSp modSp">
        <pc:chgData name="Danielle Ormesher" userId="S::dmitchell@burnleyhigh.com::5a15db13-23e6-4888-bfd9-d8fc1fe63a70" providerId="AD" clId="Web-{4590A4AE-2292-C7F3-C5BE-5C5D84541227}" dt="2022-03-02T19:46:34.175" v="9"/>
        <pc:sldMkLst>
          <pc:docMk/>
          <pc:sldMk cId="1583898798" sldId="257"/>
        </pc:sldMkLst>
        <pc:spChg chg="del">
          <ac:chgData name="Danielle Ormesher" userId="S::dmitchell@burnleyhigh.com::5a15db13-23e6-4888-bfd9-d8fc1fe63a70" providerId="AD" clId="Web-{4590A4AE-2292-C7F3-C5BE-5C5D84541227}" dt="2022-03-02T19:46:08.002" v="0"/>
          <ac:spMkLst>
            <pc:docMk/>
            <pc:sldMk cId="1583898798" sldId="257"/>
            <ac:spMk id="286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4590A4AE-2292-C7F3-C5BE-5C5D84541227}" dt="2022-03-02T19:46:15.487" v="2"/>
          <ac:spMkLst>
            <pc:docMk/>
            <pc:sldMk cId="1583898798" sldId="257"/>
            <ac:spMk id="287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4590A4AE-2292-C7F3-C5BE-5C5D84541227}" dt="2022-03-02T19:46:19.909" v="4"/>
          <ac:spMkLst>
            <pc:docMk/>
            <pc:sldMk cId="1583898798" sldId="257"/>
            <ac:spMk id="297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4590A4AE-2292-C7F3-C5BE-5C5D84541227}" dt="2022-03-02T19:46:25.190" v="6"/>
          <ac:spMkLst>
            <pc:docMk/>
            <pc:sldMk cId="1583898798" sldId="257"/>
            <ac:spMk id="300" creationId="{00000000-0000-0000-0000-000000000000}"/>
          </ac:spMkLst>
        </pc:spChg>
        <pc:spChg chg="del mod">
          <ac:chgData name="Danielle Ormesher" userId="S::dmitchell@burnleyhigh.com::5a15db13-23e6-4888-bfd9-d8fc1fe63a70" providerId="AD" clId="Web-{4590A4AE-2292-C7F3-C5BE-5C5D84541227}" dt="2022-03-02T19:46:34.175" v="9"/>
          <ac:spMkLst>
            <pc:docMk/>
            <pc:sldMk cId="1583898798" sldId="257"/>
            <ac:spMk id="320" creationId="{00000000-0000-0000-0000-000000000000}"/>
          </ac:spMkLst>
        </pc:spChg>
        <pc:spChg chg="del">
          <ac:chgData name="Danielle Ormesher" userId="S::dmitchell@burnleyhigh.com::5a15db13-23e6-4888-bfd9-d8fc1fe63a70" providerId="AD" clId="Web-{4590A4AE-2292-C7F3-C5BE-5C5D84541227}" dt="2022-03-02T19:46:29.456" v="7"/>
          <ac:spMkLst>
            <pc:docMk/>
            <pc:sldMk cId="1583898798" sldId="257"/>
            <ac:spMk id="329" creationId="{00000000-0000-0000-0000-000000000000}"/>
          </ac:spMkLst>
        </pc:spChg>
      </pc:sldChg>
    </pc:docChg>
  </pc:docChgLst>
  <pc:docChgLst>
    <pc:chgData name="Danielle Ormesher" userId="S::dmitchell@burnleyhigh.com::5a15db13-23e6-4888-bfd9-d8fc1fe63a70" providerId="AD" clId="Web-{FB107E8E-6227-41B2-C80B-78E228283A62}"/>
    <pc:docChg chg="modSld">
      <pc:chgData name="Danielle Ormesher" userId="S::dmitchell@burnleyhigh.com::5a15db13-23e6-4888-bfd9-d8fc1fe63a70" providerId="AD" clId="Web-{FB107E8E-6227-41B2-C80B-78E228283A62}" dt="2022-03-01T20:57:17.932" v="730" actId="20577"/>
      <pc:docMkLst>
        <pc:docMk/>
      </pc:docMkLst>
      <pc:sldChg chg="modSp">
        <pc:chgData name="Danielle Ormesher" userId="S::dmitchell@burnleyhigh.com::5a15db13-23e6-4888-bfd9-d8fc1fe63a70" providerId="AD" clId="Web-{FB107E8E-6227-41B2-C80B-78E228283A62}" dt="2022-03-01T20:57:17.932" v="730" actId="20577"/>
        <pc:sldMkLst>
          <pc:docMk/>
          <pc:sldMk cId="1583898798" sldId="257"/>
        </pc:sldMkLst>
        <pc:spChg chg="mod">
          <ac:chgData name="Danielle Ormesher" userId="S::dmitchell@burnleyhigh.com::5a15db13-23e6-4888-bfd9-d8fc1fe63a70" providerId="AD" clId="Web-{FB107E8E-6227-41B2-C80B-78E228283A62}" dt="2022-03-01T20:47:30.837" v="12" actId="20577"/>
          <ac:spMkLst>
            <pc:docMk/>
            <pc:sldMk cId="1583898798" sldId="257"/>
            <ac:spMk id="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7:41.025" v="37" actId="14100"/>
          <ac:spMkLst>
            <pc:docMk/>
            <pc:sldMk cId="1583898798" sldId="257"/>
            <ac:spMk id="7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7:52.651" v="45" actId="20577"/>
          <ac:spMkLst>
            <pc:docMk/>
            <pc:sldMk cId="1583898798" sldId="257"/>
            <ac:spMk id="7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8:12.604" v="78" actId="20577"/>
          <ac:spMkLst>
            <pc:docMk/>
            <pc:sldMk cId="1583898798" sldId="257"/>
            <ac:spMk id="7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8:37.011" v="97" actId="20577"/>
          <ac:spMkLst>
            <pc:docMk/>
            <pc:sldMk cId="1583898798" sldId="257"/>
            <ac:spMk id="8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8:48.293" v="125" actId="20577"/>
          <ac:spMkLst>
            <pc:docMk/>
            <pc:sldMk cId="1583898798" sldId="257"/>
            <ac:spMk id="8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8:59.184" v="133" actId="20577"/>
          <ac:spMkLst>
            <pc:docMk/>
            <pc:sldMk cId="1583898798" sldId="257"/>
            <ac:spMk id="8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9:29.997" v="168" actId="20577"/>
          <ac:spMkLst>
            <pc:docMk/>
            <pc:sldMk cId="1583898798" sldId="257"/>
            <ac:spMk id="8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9:29.419" v="167" actId="20577"/>
          <ac:spMkLst>
            <pc:docMk/>
            <pc:sldMk cId="1583898798" sldId="257"/>
            <ac:spMk id="8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49:42.919" v="215" actId="20577"/>
          <ac:spMkLst>
            <pc:docMk/>
            <pc:sldMk cId="1583898798" sldId="257"/>
            <ac:spMk id="8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0:12.499" v="261" actId="20577"/>
          <ac:spMkLst>
            <pc:docMk/>
            <pc:sldMk cId="1583898798" sldId="257"/>
            <ac:spMk id="8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0:01.998" v="229" actId="20577"/>
          <ac:spMkLst>
            <pc:docMk/>
            <pc:sldMk cId="1583898798" sldId="257"/>
            <ac:spMk id="8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0:20.405" v="277" actId="20577"/>
          <ac:spMkLst>
            <pc:docMk/>
            <pc:sldMk cId="1583898798" sldId="257"/>
            <ac:spMk id="8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0:52.406" v="328" actId="20577"/>
          <ac:spMkLst>
            <pc:docMk/>
            <pc:sldMk cId="1583898798" sldId="257"/>
            <ac:spMk id="8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1:05.031" v="349" actId="20577"/>
          <ac:spMkLst>
            <pc:docMk/>
            <pc:sldMk cId="1583898798" sldId="257"/>
            <ac:spMk id="9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1:21.860" v="376" actId="20577"/>
          <ac:spMkLst>
            <pc:docMk/>
            <pc:sldMk cId="1583898798" sldId="257"/>
            <ac:spMk id="9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2:02.799" v="382" actId="20577"/>
          <ac:spMkLst>
            <pc:docMk/>
            <pc:sldMk cId="1583898798" sldId="257"/>
            <ac:spMk id="9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2:16.908" v="410" actId="1076"/>
          <ac:spMkLst>
            <pc:docMk/>
            <pc:sldMk cId="1583898798" sldId="257"/>
            <ac:spMk id="94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2:25.080" v="414" actId="20577"/>
          <ac:spMkLst>
            <pc:docMk/>
            <pc:sldMk cId="1583898798" sldId="257"/>
            <ac:spMk id="9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2:33.565" v="423" actId="20577"/>
          <ac:spMkLst>
            <pc:docMk/>
            <pc:sldMk cId="1583898798" sldId="257"/>
            <ac:spMk id="9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2:50.191" v="437" actId="20577"/>
          <ac:spMkLst>
            <pc:docMk/>
            <pc:sldMk cId="1583898798" sldId="257"/>
            <ac:spMk id="9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3:33.770" v="496" actId="20577"/>
          <ac:spMkLst>
            <pc:docMk/>
            <pc:sldMk cId="1583898798" sldId="257"/>
            <ac:spMk id="9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5:07.710" v="537" actId="20577"/>
          <ac:spMkLst>
            <pc:docMk/>
            <pc:sldMk cId="1583898798" sldId="257"/>
            <ac:spMk id="9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3:01.441" v="457" actId="20577"/>
          <ac:spMkLst>
            <pc:docMk/>
            <pc:sldMk cId="1583898798" sldId="257"/>
            <ac:spMk id="100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4:56.803" v="515" actId="20577"/>
          <ac:spMkLst>
            <pc:docMk/>
            <pc:sldMk cId="1583898798" sldId="257"/>
            <ac:spMk id="101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5:19.163" v="552" actId="20577"/>
          <ac:spMkLst>
            <pc:docMk/>
            <pc:sldMk cId="1583898798" sldId="257"/>
            <ac:spMk id="102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5:39.539" v="596" actId="20577"/>
          <ac:spMkLst>
            <pc:docMk/>
            <pc:sldMk cId="1583898798" sldId="257"/>
            <ac:spMk id="103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6:12.055" v="641" actId="20577"/>
          <ac:spMkLst>
            <pc:docMk/>
            <pc:sldMk cId="1583898798" sldId="257"/>
            <ac:spMk id="105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6:31.665" v="662" actId="20577"/>
          <ac:spMkLst>
            <pc:docMk/>
            <pc:sldMk cId="1583898798" sldId="257"/>
            <ac:spMk id="106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6:42.478" v="678" actId="20577"/>
          <ac:spMkLst>
            <pc:docMk/>
            <pc:sldMk cId="1583898798" sldId="257"/>
            <ac:spMk id="107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6:53.979" v="697" actId="20577"/>
          <ac:spMkLst>
            <pc:docMk/>
            <pc:sldMk cId="1583898798" sldId="257"/>
            <ac:spMk id="108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7:17.932" v="730" actId="20577"/>
          <ac:spMkLst>
            <pc:docMk/>
            <pc:sldMk cId="1583898798" sldId="257"/>
            <ac:spMk id="109" creationId="{00000000-0000-0000-0000-000000000000}"/>
          </ac:spMkLst>
        </pc:spChg>
        <pc:spChg chg="mod">
          <ac:chgData name="Danielle Ormesher" userId="S::dmitchell@burnleyhigh.com::5a15db13-23e6-4888-bfd9-d8fc1fe63a70" providerId="AD" clId="Web-{FB107E8E-6227-41B2-C80B-78E228283A62}" dt="2022-03-01T20:56:20.087" v="647" actId="20577"/>
          <ac:spMkLst>
            <pc:docMk/>
            <pc:sldMk cId="1583898798" sldId="257"/>
            <ac:spMk id="1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4319" y="296837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10 starts here.</a:t>
            </a:r>
            <a:endParaRPr lang="en-GB" sz="1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815359" y="8285715"/>
            <a:ext cx="1291745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 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45992" y="6700619"/>
            <a:ext cx="1293248" cy="7979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 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306143"/>
            <a:ext cx="718498" cy="7779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Assessment: </a:t>
            </a:r>
            <a:r>
              <a:rPr lang="en-GB" sz="800" dirty="0">
                <a:solidFill>
                  <a:schemeClr val="tx1"/>
                </a:solidFill>
              </a:rPr>
              <a:t>Topic: Paper 1 and 2 Reading sections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7487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Paper 1 Description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14560" y="657532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49943" y="659170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8689" y="657532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69540" y="65968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7047" y="65753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 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1122" y="5912938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Paper  1 and 2 Reading sections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Paper 1 Narrative</a:t>
            </a:r>
          </a:p>
        </p:txBody>
      </p:sp>
      <p:sp>
        <p:nvSpPr>
          <p:cNvPr id="302" name="Oval 301"/>
          <p:cNvSpPr/>
          <p:nvPr/>
        </p:nvSpPr>
        <p:spPr>
          <a:xfrm>
            <a:off x="767281" y="3684574"/>
            <a:ext cx="1318648" cy="80427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 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0031" y="2555177"/>
            <a:ext cx="129324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 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60136" y="55597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78097" y="556849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195" y="554863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0653" y="55597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Paper 1 Narrative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2683" y="353885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49738" y="35449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73696" y="355662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095" y="359308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128435" y="362760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Paper 1 and 2 Reading Sections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637905" y="25264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2496" y="255261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99181" y="255344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75834" y="257253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7771" y="257173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6651" y="255261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Mock Exams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315" y="7270995"/>
            <a:ext cx="87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Why do writers use language to create particular effects?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637905" y="7298618"/>
            <a:ext cx="910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linguistic devices do writers use?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337535" y="7343284"/>
            <a:ext cx="1061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a viewpoint?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6349" y="7728810"/>
            <a:ext cx="87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comprehension?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48453" y="7293439"/>
            <a:ext cx="80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does language convey viewpoint?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302428" y="7310778"/>
            <a:ext cx="850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Why do writers portray particular viewpoints?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57291" y="3351099"/>
            <a:ext cx="1061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structure?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57065" y="3353775"/>
            <a:ext cx="78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do writers structure texts?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640674" y="3340365"/>
            <a:ext cx="78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effects can different structures have?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505222" y="5341213"/>
            <a:ext cx="781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can I summarise?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2958" y="5493680"/>
            <a:ext cx="781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can I develop my inferences?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017681" y="5448934"/>
            <a:ext cx="781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evaluation?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643893" y="5494414"/>
            <a:ext cx="781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can I evaluate a text?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4176524" y="5388636"/>
            <a:ext cx="78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Why do writers make particular choices?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250436" y="3357133"/>
            <a:ext cx="62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are connotations of language?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939086" y="3374004"/>
            <a:ext cx="62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are connotations of language?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453583" y="3436932"/>
            <a:ext cx="83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contextualised comparisons?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38153" y="6373767"/>
            <a:ext cx="771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makes a successful description?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336609" y="6423472"/>
            <a:ext cx="77114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What is ambitious vocabulary?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1E7D0B-59A8-17D9-3FF1-F74043B91197}"/>
              </a:ext>
            </a:extLst>
          </p:cNvPr>
          <p:cNvSpPr txBox="1"/>
          <p:nvPr/>
        </p:nvSpPr>
        <p:spPr>
          <a:xfrm>
            <a:off x="2938944" y="6330033"/>
            <a:ext cx="71923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How can a range of sentence lengths for effect be used?</a:t>
            </a:r>
            <a:endParaRPr lang="en-GB" sz="700" dirty="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E0BCF3-F6AD-DBB5-8449-57CC179A2A1C}"/>
              </a:ext>
            </a:extLst>
          </p:cNvPr>
          <p:cNvSpPr txBox="1"/>
          <p:nvPr/>
        </p:nvSpPr>
        <p:spPr>
          <a:xfrm>
            <a:off x="4060434" y="6330040"/>
            <a:ext cx="646550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What linguistic devices can I use in my description?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ED783-669F-EB46-222A-B2003965F2FA}"/>
              </a:ext>
            </a:extLst>
          </p:cNvPr>
          <p:cNvSpPr txBox="1"/>
          <p:nvPr/>
        </p:nvSpPr>
        <p:spPr>
          <a:xfrm>
            <a:off x="4543237" y="6330050"/>
            <a:ext cx="65174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Calibri"/>
                <a:cs typeface="Calibri"/>
              </a:rPr>
              <a:t>How can 'zooming in' develop description?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F3FA11-CDE8-157C-D4C8-C3EC8BA6FAF0}"/>
              </a:ext>
            </a:extLst>
          </p:cNvPr>
          <p:cNvSpPr txBox="1"/>
          <p:nvPr/>
        </p:nvSpPr>
        <p:spPr>
          <a:xfrm>
            <a:off x="3536157" y="6345633"/>
            <a:ext cx="682890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Calibri"/>
                <a:cs typeface="Calibri"/>
              </a:rPr>
              <a:t>How can sentences be varied?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40406-08F7-8708-5340-ABA4147E477F}"/>
              </a:ext>
            </a:extLst>
          </p:cNvPr>
          <p:cNvSpPr txBox="1"/>
          <p:nvPr/>
        </p:nvSpPr>
        <p:spPr>
          <a:xfrm>
            <a:off x="4739456" y="4443088"/>
            <a:ext cx="91684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What is characterisation?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39E706-A039-76E5-0686-B4DB08210F31}"/>
              </a:ext>
            </a:extLst>
          </p:cNvPr>
          <p:cNvSpPr txBox="1"/>
          <p:nvPr/>
        </p:nvSpPr>
        <p:spPr>
          <a:xfrm>
            <a:off x="4153140" y="4443097"/>
            <a:ext cx="66246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What is pathetic fallacy?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7B4BDB-EA82-6227-F057-F5F135683A4B}"/>
              </a:ext>
            </a:extLst>
          </p:cNvPr>
          <p:cNvSpPr txBox="1"/>
          <p:nvPr/>
        </p:nvSpPr>
        <p:spPr>
          <a:xfrm>
            <a:off x="3628843" y="4323700"/>
            <a:ext cx="78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/>
              <a:t>How can pathetic fallacy be used for effect?</a:t>
            </a:r>
            <a:endParaRPr lang="en-GB" sz="800" dirty="0">
              <a:ea typeface="Calibri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8CDE75-7CE0-8715-9F26-8E44A9111A74}"/>
              </a:ext>
            </a:extLst>
          </p:cNvPr>
          <p:cNvSpPr txBox="1"/>
          <p:nvPr/>
        </p:nvSpPr>
        <p:spPr>
          <a:xfrm>
            <a:off x="2616573" y="4526178"/>
            <a:ext cx="68322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What are structural features?</a:t>
            </a:r>
            <a:endParaRPr lang="en-US" sz="7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D24A76-90C3-BC2C-B6EA-F915703BB684}"/>
              </a:ext>
            </a:extLst>
          </p:cNvPr>
          <p:cNvSpPr txBox="1"/>
          <p:nvPr/>
        </p:nvSpPr>
        <p:spPr>
          <a:xfrm>
            <a:off x="2108002" y="4349674"/>
            <a:ext cx="683228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How can structural features be used for effect?</a:t>
            </a:r>
            <a:endParaRPr lang="en-GB" sz="700" dirty="0"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B4B1E8-2C5C-FA67-36F7-90950F1E0D2A}"/>
              </a:ext>
            </a:extLst>
          </p:cNvPr>
          <p:cNvSpPr txBox="1"/>
          <p:nvPr/>
        </p:nvSpPr>
        <p:spPr>
          <a:xfrm>
            <a:off x="3182601" y="4349683"/>
            <a:ext cx="600164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How does a story opening engage readers?</a:t>
            </a:r>
            <a:endParaRPr lang="en-GB" sz="700" dirty="0"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D64AE-8DB1-D1FF-5FD7-D86FAEBC6BF9}"/>
              </a:ext>
            </a:extLst>
          </p:cNvPr>
          <p:cNvSpPr txBox="1"/>
          <p:nvPr/>
        </p:nvSpPr>
        <p:spPr>
          <a:xfrm>
            <a:off x="2336555" y="2454777"/>
            <a:ext cx="68322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Calibri"/>
                <a:cs typeface="Calibri"/>
              </a:rPr>
              <a:t>What is exam technique?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7C1925-EDB2-041A-F334-D3E64A6991DA}"/>
              </a:ext>
            </a:extLst>
          </p:cNvPr>
          <p:cNvSpPr txBox="1"/>
          <p:nvPr/>
        </p:nvSpPr>
        <p:spPr>
          <a:xfrm>
            <a:off x="1661849" y="2454785"/>
            <a:ext cx="68322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Calibri"/>
                <a:cs typeface="Calibri"/>
              </a:rPr>
              <a:t>How do I manage my timings?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73A842-A9A1-5FDE-AA84-BB230844B58B}"/>
              </a:ext>
            </a:extLst>
          </p:cNvPr>
          <p:cNvSpPr txBox="1"/>
          <p:nvPr/>
        </p:nvSpPr>
        <p:spPr>
          <a:xfrm>
            <a:off x="3016870" y="2454793"/>
            <a:ext cx="68322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Calibri"/>
                <a:cs typeface="Calibri"/>
              </a:rPr>
              <a:t>How do I plan a creative writing task?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94CD40-905F-EBB3-A77E-15B8E3A3200D}"/>
              </a:ext>
            </a:extLst>
          </p:cNvPr>
          <p:cNvSpPr txBox="1"/>
          <p:nvPr/>
        </p:nvSpPr>
        <p:spPr>
          <a:xfrm>
            <a:off x="3619243" y="2454801"/>
            <a:ext cx="68322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 techniques build suspense</a:t>
            </a:r>
            <a:r>
              <a:rPr lang="en-GB" sz="700" dirty="0">
                <a:ea typeface="Calibri"/>
                <a:cs typeface="Calibri"/>
              </a:rPr>
              <a:t>?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5B7B8-EF71-C412-1FFA-D63A70797373}"/>
              </a:ext>
            </a:extLst>
          </p:cNvPr>
          <p:cNvSpPr txBox="1"/>
          <p:nvPr/>
        </p:nvSpPr>
        <p:spPr>
          <a:xfrm>
            <a:off x="4283946" y="2366553"/>
            <a:ext cx="683228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Calibri"/>
                <a:cs typeface="Calibri"/>
              </a:rPr>
              <a:t>How is ambitious vocabulary used for effect?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9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2" ma:contentTypeDescription="Create a new document." ma:contentTypeScope="" ma:versionID="4eee9a145541da58da712c4dd1a59c32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a2d3ced5a43bf9418710e572f9af52f7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48E920-FBDE-4EE7-B33E-A61051B88E8F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52e0fc7-b111-4cc1-a8c0-0a2a221510bb"/>
    <ds:schemaRef ds:uri="http://purl.org/dc/elements/1.1/"/>
    <ds:schemaRef ds:uri="http://schemas.microsoft.com/office/infopath/2007/PartnerControls"/>
    <ds:schemaRef ds:uri="627654a8-b320-4069-980d-9cb556a4e2f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B01A57-8AE8-4182-BAF3-6F4CE5AAE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0A4A25-2D5A-4EE6-A779-B24A704215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320</Words>
  <Application>Microsoft Office PowerPoint</Application>
  <PresentationFormat>A4 Paper (210x297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 Ormesher</cp:lastModifiedBy>
  <cp:revision>241</cp:revision>
  <dcterms:created xsi:type="dcterms:W3CDTF">2019-07-02T10:31:49Z</dcterms:created>
  <dcterms:modified xsi:type="dcterms:W3CDTF">2022-09-02T07:03:25Z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</Properties>
</file>