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49B16-309D-819E-BE59-788B225FFE6C}" v="1" dt="2021-01-16T16:46:43.295"/>
    <p1510:client id="{6289290A-1935-A8AD-4D29-382F9907276E}" v="792" dt="2022-03-01T21:06:55.565"/>
    <p1510:client id="{8D57855A-B8B9-3169-E414-F099747399AF}" v="6" dt="2022-03-02T19:47:05.928"/>
    <p1510:client id="{911F7338-1FC4-ADFA-E4AB-5F4BC18B4D4A}" v="1" dt="2022-09-01T20:24:37.362"/>
    <p1510:client id="{9ED406FB-AE25-6592-5695-317D5BE98823}" v="7" dt="2021-01-16T16:45:55.149"/>
    <p1510:client id="{F7FA46FF-4A09-6DFA-3E33-6BE99143D513}" v="1607" dt="2022-09-01T20:59:10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358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_Rose Harding" userId="S::anna_rose.harding@burnleyhigh.com::7326eceb-74bc-4c0b-a4de-35dee1ff4882" providerId="AD" clId="Web-{13A49B16-309D-819E-BE59-788B225FFE6C}"/>
    <pc:docChg chg="modSld addMainMaster delMainMaster">
      <pc:chgData name="Anna_Rose Harding" userId="S::anna_rose.harding@burnleyhigh.com::7326eceb-74bc-4c0b-a4de-35dee1ff4882" providerId="AD" clId="Web-{13A49B16-309D-819E-BE59-788B225FFE6C}" dt="2021-01-16T16:46:43.295" v="0"/>
      <pc:docMkLst>
        <pc:docMk/>
      </pc:docMkLst>
      <pc:sldChg chg="modSp mod modClrScheme chgLayout">
        <pc:chgData name="Anna_Rose Harding" userId="S::anna_rose.harding@burnleyhigh.com::7326eceb-74bc-4c0b-a4de-35dee1ff4882" providerId="AD" clId="Web-{13A49B16-309D-819E-BE59-788B225FFE6C}" dt="2021-01-16T16:46:43.295" v="0"/>
        <pc:sldMkLst>
          <pc:docMk/>
          <pc:sldMk cId="2983352342" sldId="256"/>
        </pc:sldMkLst>
        <pc:spChg chg="mod ord">
          <ac:chgData name="Anna_Rose Harding" userId="S::anna_rose.harding@burnleyhigh.com::7326eceb-74bc-4c0b-a4de-35dee1ff4882" providerId="AD" clId="Web-{13A49B16-309D-819E-BE59-788B225FFE6C}" dt="2021-01-16T16:46:43.295" v="0"/>
          <ac:spMkLst>
            <pc:docMk/>
            <pc:sldMk cId="2983352342" sldId="256"/>
            <ac:spMk id="2" creationId="{00000000-0000-0000-0000-000000000000}"/>
          </ac:spMkLst>
        </pc:spChg>
      </pc:sldChg>
      <pc:sldChg chg="modSp mod modClrScheme chgLayout">
        <pc:chgData name="Anna_Rose Harding" userId="S::anna_rose.harding@burnleyhigh.com::7326eceb-74bc-4c0b-a4de-35dee1ff4882" providerId="AD" clId="Web-{13A49B16-309D-819E-BE59-788B225FFE6C}" dt="2021-01-16T16:46:43.295" v="0"/>
        <pc:sldMkLst>
          <pc:docMk/>
          <pc:sldMk cId="2298909180" sldId="257"/>
        </pc:sldMkLst>
        <pc:spChg chg="mod ord">
          <ac:chgData name="Anna_Rose Harding" userId="S::anna_rose.harding@burnleyhigh.com::7326eceb-74bc-4c0b-a4de-35dee1ff4882" providerId="AD" clId="Web-{13A49B16-309D-819E-BE59-788B225FFE6C}" dt="2021-01-16T16:46:43.295" v="0"/>
          <ac:spMkLst>
            <pc:docMk/>
            <pc:sldMk cId="2298909180" sldId="257"/>
            <ac:spMk id="2" creationId="{A849AE1C-EFB0-4D93-8F52-CA8E41696E7F}"/>
          </ac:spMkLst>
        </pc:spChg>
      </pc:sldChg>
      <pc:sldMasterChg chg="del delSldLayout">
        <pc:chgData name="Anna_Rose Harding" userId="S::anna_rose.harding@burnleyhigh.com::7326eceb-74bc-4c0b-a4de-35dee1ff4882" providerId="AD" clId="Web-{13A49B16-309D-819E-BE59-788B225FFE6C}" dt="2021-01-16T16:46:43.295" v="0"/>
        <pc:sldMasterMkLst>
          <pc:docMk/>
          <pc:sldMasterMk cId="2896335487" sldId="2147483672"/>
        </pc:sldMasterMkLst>
        <pc:sldLayoutChg chg="del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2896335487" sldId="2147483672"/>
            <pc:sldLayoutMk cId="2736563229" sldId="2147483673"/>
          </pc:sldLayoutMkLst>
        </pc:sldLayoutChg>
        <pc:sldLayoutChg chg="del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2896335487" sldId="2147483672"/>
            <pc:sldLayoutMk cId="3756407207" sldId="2147483674"/>
          </pc:sldLayoutMkLst>
        </pc:sldLayoutChg>
        <pc:sldLayoutChg chg="del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2896335487" sldId="2147483672"/>
            <pc:sldLayoutMk cId="2331472613" sldId="2147483675"/>
          </pc:sldLayoutMkLst>
        </pc:sldLayoutChg>
        <pc:sldLayoutChg chg="del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2896335487" sldId="2147483672"/>
            <pc:sldLayoutMk cId="2471967705" sldId="2147483676"/>
          </pc:sldLayoutMkLst>
        </pc:sldLayoutChg>
        <pc:sldLayoutChg chg="del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2896335487" sldId="2147483672"/>
            <pc:sldLayoutMk cId="252291302" sldId="2147483677"/>
          </pc:sldLayoutMkLst>
        </pc:sldLayoutChg>
        <pc:sldLayoutChg chg="del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2896335487" sldId="2147483672"/>
            <pc:sldLayoutMk cId="3523475321" sldId="2147483678"/>
          </pc:sldLayoutMkLst>
        </pc:sldLayoutChg>
        <pc:sldLayoutChg chg="del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2896335487" sldId="2147483672"/>
            <pc:sldLayoutMk cId="2924254719" sldId="2147483679"/>
          </pc:sldLayoutMkLst>
        </pc:sldLayoutChg>
        <pc:sldLayoutChg chg="del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2896335487" sldId="2147483672"/>
            <pc:sldLayoutMk cId="3088657552" sldId="2147483680"/>
          </pc:sldLayoutMkLst>
        </pc:sldLayoutChg>
        <pc:sldLayoutChg chg="del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2896335487" sldId="2147483672"/>
            <pc:sldLayoutMk cId="3632372572" sldId="2147483681"/>
          </pc:sldLayoutMkLst>
        </pc:sldLayoutChg>
        <pc:sldLayoutChg chg="del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2896335487" sldId="2147483672"/>
            <pc:sldLayoutMk cId="4069413420" sldId="2147483682"/>
          </pc:sldLayoutMkLst>
        </pc:sldLayoutChg>
        <pc:sldLayoutChg chg="del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2896335487" sldId="2147483672"/>
            <pc:sldLayoutMk cId="1624437285" sldId="2147483683"/>
          </pc:sldLayoutMkLst>
        </pc:sldLayoutChg>
      </pc:sldMasterChg>
      <pc:sldMasterChg chg="add addSldLayout modSldLayout">
        <pc:chgData name="Anna_Rose Harding" userId="S::anna_rose.harding@burnleyhigh.com::7326eceb-74bc-4c0b-a4de-35dee1ff4882" providerId="AD" clId="Web-{13A49B16-309D-819E-BE59-788B225FFE6C}" dt="2021-01-16T16:46:43.295" v="0"/>
        <pc:sldMasterMkLst>
          <pc:docMk/>
          <pc:sldMasterMk cId="3921529158" sldId="2147483684"/>
        </pc:sldMasterMkLst>
        <pc:sldLayoutChg chg="add mod replId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3921529158" sldId="2147483684"/>
            <pc:sldLayoutMk cId="2363179971" sldId="2147483685"/>
          </pc:sldLayoutMkLst>
        </pc:sldLayoutChg>
        <pc:sldLayoutChg chg="add mod replId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3921529158" sldId="2147483684"/>
            <pc:sldLayoutMk cId="3164794969" sldId="2147483686"/>
          </pc:sldLayoutMkLst>
        </pc:sldLayoutChg>
        <pc:sldLayoutChg chg="add mod replId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3921529158" sldId="2147483684"/>
            <pc:sldLayoutMk cId="984625141" sldId="2147483687"/>
          </pc:sldLayoutMkLst>
        </pc:sldLayoutChg>
        <pc:sldLayoutChg chg="add mod replId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3921529158" sldId="2147483684"/>
            <pc:sldLayoutMk cId="3180142900" sldId="2147483688"/>
          </pc:sldLayoutMkLst>
        </pc:sldLayoutChg>
        <pc:sldLayoutChg chg="add mod replId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3921529158" sldId="2147483684"/>
            <pc:sldLayoutMk cId="12506064" sldId="2147483689"/>
          </pc:sldLayoutMkLst>
        </pc:sldLayoutChg>
        <pc:sldLayoutChg chg="add mod replId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3921529158" sldId="2147483684"/>
            <pc:sldLayoutMk cId="1439253862" sldId="2147483690"/>
          </pc:sldLayoutMkLst>
        </pc:sldLayoutChg>
        <pc:sldLayoutChg chg="add mod replId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3921529158" sldId="2147483684"/>
            <pc:sldLayoutMk cId="3645531983" sldId="2147483691"/>
          </pc:sldLayoutMkLst>
        </pc:sldLayoutChg>
        <pc:sldLayoutChg chg="add mod replId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3921529158" sldId="2147483684"/>
            <pc:sldLayoutMk cId="3082422001" sldId="2147483692"/>
          </pc:sldLayoutMkLst>
        </pc:sldLayoutChg>
        <pc:sldLayoutChg chg="add mod replId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3921529158" sldId="2147483684"/>
            <pc:sldLayoutMk cId="656023942" sldId="2147483693"/>
          </pc:sldLayoutMkLst>
        </pc:sldLayoutChg>
        <pc:sldLayoutChg chg="add mod replId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3921529158" sldId="2147483684"/>
            <pc:sldLayoutMk cId="1829693694" sldId="2147483694"/>
          </pc:sldLayoutMkLst>
        </pc:sldLayoutChg>
        <pc:sldLayoutChg chg="add mod replId">
          <pc:chgData name="Anna_Rose Harding" userId="S::anna_rose.harding@burnleyhigh.com::7326eceb-74bc-4c0b-a4de-35dee1ff4882" providerId="AD" clId="Web-{13A49B16-309D-819E-BE59-788B225FFE6C}" dt="2021-01-16T16:46:43.295" v="0"/>
          <pc:sldLayoutMkLst>
            <pc:docMk/>
            <pc:sldMasterMk cId="3921529158" sldId="2147483684"/>
            <pc:sldLayoutMk cId="2323735055" sldId="2147483695"/>
          </pc:sldLayoutMkLst>
        </pc:sldLayoutChg>
      </pc:sldMasterChg>
    </pc:docChg>
  </pc:docChgLst>
  <pc:docChgLst>
    <pc:chgData name="Danielle Ormesher" userId="S::dmitchell@burnleyhigh.com::5a15db13-23e6-4888-bfd9-d8fc1fe63a70" providerId="AD" clId="Web-{6289290A-1935-A8AD-4D29-382F9907276E}"/>
    <pc:docChg chg="modSld">
      <pc:chgData name="Danielle Ormesher" userId="S::dmitchell@burnleyhigh.com::5a15db13-23e6-4888-bfd9-d8fc1fe63a70" providerId="AD" clId="Web-{6289290A-1935-A8AD-4D29-382F9907276E}" dt="2022-03-01T21:06:55.565" v="760" actId="20577"/>
      <pc:docMkLst>
        <pc:docMk/>
      </pc:docMkLst>
      <pc:sldChg chg="addSp delSp modSp">
        <pc:chgData name="Danielle Ormesher" userId="S::dmitchell@burnleyhigh.com::5a15db13-23e6-4888-bfd9-d8fc1fe63a70" providerId="AD" clId="Web-{6289290A-1935-A8AD-4D29-382F9907276E}" dt="2022-03-01T21:06:55.565" v="760" actId="20577"/>
        <pc:sldMkLst>
          <pc:docMk/>
          <pc:sldMk cId="2983352342" sldId="256"/>
        </pc:sldMkLst>
        <pc:spChg chg="mod">
          <ac:chgData name="Danielle Ormesher" userId="S::dmitchell@burnleyhigh.com::5a15db13-23e6-4888-bfd9-d8fc1fe63a70" providerId="AD" clId="Web-{6289290A-1935-A8AD-4D29-382F9907276E}" dt="2022-03-01T21:02:18.027" v="336" actId="20577"/>
          <ac:spMkLst>
            <pc:docMk/>
            <pc:sldMk cId="2983352342" sldId="256"/>
            <ac:spMk id="59" creationId="{704E127E-A749-49B1-A9BC-78B0FCF98ADA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2:36.683" v="375" actId="20577"/>
          <ac:spMkLst>
            <pc:docMk/>
            <pc:sldMk cId="2983352342" sldId="256"/>
            <ac:spMk id="61" creationId="{814E9FE4-6A14-446F-A97F-0850FA8E5F6C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3:39.622" v="531" actId="20577"/>
          <ac:spMkLst>
            <pc:docMk/>
            <pc:sldMk cId="2983352342" sldId="256"/>
            <ac:spMk id="63" creationId="{BBB0C4D0-74DF-4A1C-968B-33FC94F3A3E6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3:48.513" v="535" actId="20577"/>
          <ac:spMkLst>
            <pc:docMk/>
            <pc:sldMk cId="2983352342" sldId="256"/>
            <ac:spMk id="65" creationId="{67FA58AD-CB8E-4063-87CF-7C7D2595E92B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2:47.043" v="419" actId="20577"/>
          <ac:spMkLst>
            <pc:docMk/>
            <pc:sldMk cId="2983352342" sldId="256"/>
            <ac:spMk id="67" creationId="{64E85DE5-CA0B-4DA6-899E-F16C0E937234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3:54.670" v="547" actId="20577"/>
          <ac:spMkLst>
            <pc:docMk/>
            <pc:sldMk cId="2983352342" sldId="256"/>
            <ac:spMk id="69" creationId="{0AD5154F-16A6-48C5-8054-870E31B5D2B6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3:01.637" v="472" actId="20577"/>
          <ac:spMkLst>
            <pc:docMk/>
            <pc:sldMk cId="2983352342" sldId="256"/>
            <ac:spMk id="72" creationId="{3536D60B-713E-4C21-9166-1EAFBAA35798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3:28.310" v="502" actId="20577"/>
          <ac:spMkLst>
            <pc:docMk/>
            <pc:sldMk cId="2983352342" sldId="256"/>
            <ac:spMk id="73" creationId="{8A6A44AF-8AEB-4207-9496-86613EBB09E5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4:11.373" v="569" actId="20577"/>
          <ac:spMkLst>
            <pc:docMk/>
            <pc:sldMk cId="2983352342" sldId="256"/>
            <ac:spMk id="75" creationId="{B76974E7-3997-4050-9DE1-DA55AAC31EE4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4:18.983" v="580" actId="20577"/>
          <ac:spMkLst>
            <pc:docMk/>
            <pc:sldMk cId="2983352342" sldId="256"/>
            <ac:spMk id="77" creationId="{C849B4BF-745D-426D-97B5-409D0669BD6C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4:42.921" v="605" actId="20577"/>
          <ac:spMkLst>
            <pc:docMk/>
            <pc:sldMk cId="2983352342" sldId="256"/>
            <ac:spMk id="82" creationId="{1CAD1EF4-9900-4ABB-BFEF-FFA145C4F109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4:52.421" v="622" actId="20577"/>
          <ac:spMkLst>
            <pc:docMk/>
            <pc:sldMk cId="2983352342" sldId="256"/>
            <ac:spMk id="88" creationId="{94C4F94A-29C4-47A9-94A8-AE5274961AD0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5:13.844" v="651" actId="20577"/>
          <ac:spMkLst>
            <pc:docMk/>
            <pc:sldMk cId="2983352342" sldId="256"/>
            <ac:spMk id="89" creationId="{1ADAAA36-9905-45A3-9AFF-F8C9E4E02879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5:27.828" v="681" actId="20577"/>
          <ac:spMkLst>
            <pc:docMk/>
            <pc:sldMk cId="2983352342" sldId="256"/>
            <ac:spMk id="90" creationId="{C472FF75-DD02-4B87-941F-39EC8817EF62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5:47.876" v="688" actId="20577"/>
          <ac:spMkLst>
            <pc:docMk/>
            <pc:sldMk cId="2983352342" sldId="256"/>
            <ac:spMk id="91" creationId="{EC33D006-B9EC-4FDD-944C-57FAB38722C5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5:55.360" v="693" actId="20577"/>
          <ac:spMkLst>
            <pc:docMk/>
            <pc:sldMk cId="2983352342" sldId="256"/>
            <ac:spMk id="93" creationId="{A99CE726-12B9-42A3-979F-E347A34DF88C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6:12.173" v="727" actId="20577"/>
          <ac:spMkLst>
            <pc:docMk/>
            <pc:sldMk cId="2983352342" sldId="256"/>
            <ac:spMk id="95" creationId="{CC50FB00-BAF5-4E4C-B2A0-D39CDAA93183}"/>
          </ac:spMkLst>
        </pc:spChg>
        <pc:spChg chg="add del mod">
          <ac:chgData name="Danielle Ormesher" userId="S::dmitchell@burnleyhigh.com::5a15db13-23e6-4888-bfd9-d8fc1fe63a70" providerId="AD" clId="Web-{6289290A-1935-A8AD-4D29-382F9907276E}" dt="2022-03-01T21:06:43.018" v="749" actId="20577"/>
          <ac:spMkLst>
            <pc:docMk/>
            <pc:sldMk cId="2983352342" sldId="256"/>
            <ac:spMk id="97" creationId="{7777966C-8EBC-4FE4-8CC6-04C4D9B91206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6:48.221" v="752" actId="20577"/>
          <ac:spMkLst>
            <pc:docMk/>
            <pc:sldMk cId="2983352342" sldId="256"/>
            <ac:spMk id="99" creationId="{FA7975B9-AFD0-4C96-B41B-A74B811A544E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6:55.565" v="760" actId="20577"/>
          <ac:spMkLst>
            <pc:docMk/>
            <pc:sldMk cId="2983352342" sldId="256"/>
            <ac:spMk id="101" creationId="{2B85B29A-5A1A-4BAB-8652-6AB6000797DD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1:06.447" v="260" actId="20577"/>
          <ac:spMkLst>
            <pc:docMk/>
            <pc:sldMk cId="2983352342" sldId="256"/>
            <ac:spMk id="105" creationId="{73374A53-9046-44A4-9EF3-38D03E672BFC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4:33.186" v="598" actId="20577"/>
          <ac:spMkLst>
            <pc:docMk/>
            <pc:sldMk cId="2983352342" sldId="256"/>
            <ac:spMk id="107" creationId="{6A30593E-99D4-44D4-9B27-13885166F1DB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0:58:33.032" v="10" actId="20577"/>
          <ac:spMkLst>
            <pc:docMk/>
            <pc:sldMk cId="2983352342" sldId="256"/>
            <ac:spMk id="138" creationId="{BA97A3C7-1902-402A-8457-AB20BF2FE7DF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0:23.988" v="198" actId="20577"/>
          <ac:spMkLst>
            <pc:docMk/>
            <pc:sldMk cId="2983352342" sldId="256"/>
            <ac:spMk id="139" creationId="{63D78997-C176-4E19-AA9C-EC498455A0B8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0:58:57.329" v="80" actId="20577"/>
          <ac:spMkLst>
            <pc:docMk/>
            <pc:sldMk cId="2983352342" sldId="256"/>
            <ac:spMk id="140" creationId="{ADC1274C-C5E8-49C8-BDEE-503E645D273A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0:58:51.235" v="55" actId="20577"/>
          <ac:spMkLst>
            <pc:docMk/>
            <pc:sldMk cId="2983352342" sldId="256"/>
            <ac:spMk id="141" creationId="{EBB8F867-6EE9-4D4C-82C0-A5C4AB8906A3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0:59:25.439" v="124" actId="20577"/>
          <ac:spMkLst>
            <pc:docMk/>
            <pc:sldMk cId="2983352342" sldId="256"/>
            <ac:spMk id="142" creationId="{1470019B-3F5C-4AC4-BF60-803F6CDC96B5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0:06.472" v="157" actId="20577"/>
          <ac:spMkLst>
            <pc:docMk/>
            <pc:sldMk cId="2983352342" sldId="256"/>
            <ac:spMk id="143" creationId="{56514D21-BCFF-4589-9F6B-94ABE652E648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0:37.165" v="203" actId="20577"/>
          <ac:spMkLst>
            <pc:docMk/>
            <pc:sldMk cId="2983352342" sldId="256"/>
            <ac:spMk id="146" creationId="{5B31FF3C-AD37-47CB-B993-90651BFC7807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0:44.805" v="219" actId="20577"/>
          <ac:spMkLst>
            <pc:docMk/>
            <pc:sldMk cId="2983352342" sldId="256"/>
            <ac:spMk id="148" creationId="{BAD91D2D-6AC4-4BC1-A602-825F758D8397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1:32.072" v="295" actId="20577"/>
          <ac:spMkLst>
            <pc:docMk/>
            <pc:sldMk cId="2983352342" sldId="256"/>
            <ac:spMk id="150" creationId="{E44808A6-D393-46F5-9FDC-79C0555FF582}"/>
          </ac:spMkLst>
        </pc:spChg>
        <pc:spChg chg="mod">
          <ac:chgData name="Danielle Ormesher" userId="S::dmitchell@burnleyhigh.com::5a15db13-23e6-4888-bfd9-d8fc1fe63a70" providerId="AD" clId="Web-{6289290A-1935-A8AD-4D29-382F9907276E}" dt="2022-03-01T21:02:24.027" v="342" actId="20577"/>
          <ac:spMkLst>
            <pc:docMk/>
            <pc:sldMk cId="2983352342" sldId="256"/>
            <ac:spMk id="151" creationId="{1FDA15DE-1995-4DCC-8059-D3A3B17DE842}"/>
          </ac:spMkLst>
        </pc:spChg>
      </pc:sldChg>
    </pc:docChg>
  </pc:docChgLst>
  <pc:docChgLst>
    <pc:chgData name="Anna_Rose Harding" userId="S::anna_rose.harding@burnleyhigh.com::7326eceb-74bc-4c0b-a4de-35dee1ff4882" providerId="AD" clId="Web-{9ED406FB-AE25-6592-5695-317D5BE98823}"/>
    <pc:docChg chg="addSld modSld addMainMaster delMainMaster">
      <pc:chgData name="Anna_Rose Harding" userId="S::anna_rose.harding@burnleyhigh.com::7326eceb-74bc-4c0b-a4de-35dee1ff4882" providerId="AD" clId="Web-{9ED406FB-AE25-6592-5695-317D5BE98823}" dt="2021-01-16T16:45:55.149" v="6"/>
      <pc:docMkLst>
        <pc:docMk/>
      </pc:docMkLst>
      <pc:sldChg chg="modSp mod modClrScheme chgLayout">
        <pc:chgData name="Anna_Rose Harding" userId="S::anna_rose.harding@burnleyhigh.com::7326eceb-74bc-4c0b-a4de-35dee1ff4882" providerId="AD" clId="Web-{9ED406FB-AE25-6592-5695-317D5BE98823}" dt="2021-01-16T16:45:55.149" v="6"/>
        <pc:sldMkLst>
          <pc:docMk/>
          <pc:sldMk cId="2983352342" sldId="256"/>
        </pc:sldMkLst>
        <pc:spChg chg="mod ord">
          <ac:chgData name="Anna_Rose Harding" userId="S::anna_rose.harding@burnleyhigh.com::7326eceb-74bc-4c0b-a4de-35dee1ff4882" providerId="AD" clId="Web-{9ED406FB-AE25-6592-5695-317D5BE98823}" dt="2021-01-16T16:45:55.149" v="6"/>
          <ac:spMkLst>
            <pc:docMk/>
            <pc:sldMk cId="2983352342" sldId="256"/>
            <ac:spMk id="2" creationId="{00000000-0000-0000-0000-000000000000}"/>
          </ac:spMkLst>
        </pc:spChg>
      </pc:sldChg>
      <pc:sldChg chg="modSp new mod modClrScheme chgLayout">
        <pc:chgData name="Anna_Rose Harding" userId="S::anna_rose.harding@burnleyhigh.com::7326eceb-74bc-4c0b-a4de-35dee1ff4882" providerId="AD" clId="Web-{9ED406FB-AE25-6592-5695-317D5BE98823}" dt="2021-01-16T16:45:55.149" v="6"/>
        <pc:sldMkLst>
          <pc:docMk/>
          <pc:sldMk cId="2298909180" sldId="257"/>
        </pc:sldMkLst>
        <pc:spChg chg="mod ord">
          <ac:chgData name="Anna_Rose Harding" userId="S::anna_rose.harding@burnleyhigh.com::7326eceb-74bc-4c0b-a4de-35dee1ff4882" providerId="AD" clId="Web-{9ED406FB-AE25-6592-5695-317D5BE98823}" dt="2021-01-16T16:45:55.149" v="6"/>
          <ac:spMkLst>
            <pc:docMk/>
            <pc:sldMk cId="2298909180" sldId="257"/>
            <ac:spMk id="2" creationId="{A849AE1C-EFB0-4D93-8F52-CA8E41696E7F}"/>
          </ac:spMkLst>
        </pc:spChg>
      </pc:sldChg>
      <pc:sldMasterChg chg="del delSldLayout">
        <pc:chgData name="Anna_Rose Harding" userId="S::anna_rose.harding@burnleyhigh.com::7326eceb-74bc-4c0b-a4de-35dee1ff4882" providerId="AD" clId="Web-{9ED406FB-AE25-6592-5695-317D5BE98823}" dt="2021-01-16T16:45:55.149" v="6"/>
        <pc:sldMasterMkLst>
          <pc:docMk/>
          <pc:sldMasterMk cId="739946956" sldId="2147483660"/>
        </pc:sldMasterMkLst>
        <pc:sldLayoutChg chg="del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739946956" sldId="2147483660"/>
            <pc:sldLayoutMk cId="2838053838" sldId="2147483661"/>
          </pc:sldLayoutMkLst>
        </pc:sldLayoutChg>
        <pc:sldLayoutChg chg="del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739946956" sldId="2147483660"/>
            <pc:sldLayoutMk cId="3826905658" sldId="2147483662"/>
          </pc:sldLayoutMkLst>
        </pc:sldLayoutChg>
        <pc:sldLayoutChg chg="del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739946956" sldId="2147483660"/>
            <pc:sldLayoutMk cId="1591495020" sldId="2147483663"/>
          </pc:sldLayoutMkLst>
        </pc:sldLayoutChg>
        <pc:sldLayoutChg chg="del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739946956" sldId="2147483660"/>
            <pc:sldLayoutMk cId="2454362957" sldId="2147483664"/>
          </pc:sldLayoutMkLst>
        </pc:sldLayoutChg>
        <pc:sldLayoutChg chg="del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739946956" sldId="2147483660"/>
            <pc:sldLayoutMk cId="1570358582" sldId="2147483665"/>
          </pc:sldLayoutMkLst>
        </pc:sldLayoutChg>
        <pc:sldLayoutChg chg="del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739946956" sldId="2147483660"/>
            <pc:sldLayoutMk cId="2449419543" sldId="2147483666"/>
          </pc:sldLayoutMkLst>
        </pc:sldLayoutChg>
        <pc:sldLayoutChg chg="del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739946956" sldId="2147483660"/>
            <pc:sldLayoutMk cId="3357412958" sldId="2147483667"/>
          </pc:sldLayoutMkLst>
        </pc:sldLayoutChg>
        <pc:sldLayoutChg chg="del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739946956" sldId="2147483660"/>
            <pc:sldLayoutMk cId="2818304516" sldId="2147483668"/>
          </pc:sldLayoutMkLst>
        </pc:sldLayoutChg>
        <pc:sldLayoutChg chg="del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739946956" sldId="2147483660"/>
            <pc:sldLayoutMk cId="3401421270" sldId="2147483669"/>
          </pc:sldLayoutMkLst>
        </pc:sldLayoutChg>
        <pc:sldLayoutChg chg="del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739946956" sldId="2147483660"/>
            <pc:sldLayoutMk cId="3711451874" sldId="2147483670"/>
          </pc:sldLayoutMkLst>
        </pc:sldLayoutChg>
        <pc:sldLayoutChg chg="del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739946956" sldId="2147483660"/>
            <pc:sldLayoutMk cId="4049478197" sldId="2147483671"/>
          </pc:sldLayoutMkLst>
        </pc:sldLayoutChg>
      </pc:sldMasterChg>
      <pc:sldMasterChg chg="add addSldLayout modSldLayout">
        <pc:chgData name="Anna_Rose Harding" userId="S::anna_rose.harding@burnleyhigh.com::7326eceb-74bc-4c0b-a4de-35dee1ff4882" providerId="AD" clId="Web-{9ED406FB-AE25-6592-5695-317D5BE98823}" dt="2021-01-16T16:45:55.149" v="6"/>
        <pc:sldMasterMkLst>
          <pc:docMk/>
          <pc:sldMasterMk cId="2896335487" sldId="2147483672"/>
        </pc:sldMasterMkLst>
        <pc:sldLayoutChg chg="add mod replId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2896335487" sldId="2147483672"/>
            <pc:sldLayoutMk cId="2736563229" sldId="2147483673"/>
          </pc:sldLayoutMkLst>
        </pc:sldLayoutChg>
        <pc:sldLayoutChg chg="add mod replId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2896335487" sldId="2147483672"/>
            <pc:sldLayoutMk cId="3756407207" sldId="2147483674"/>
          </pc:sldLayoutMkLst>
        </pc:sldLayoutChg>
        <pc:sldLayoutChg chg="add mod replId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2896335487" sldId="2147483672"/>
            <pc:sldLayoutMk cId="2331472613" sldId="2147483675"/>
          </pc:sldLayoutMkLst>
        </pc:sldLayoutChg>
        <pc:sldLayoutChg chg="add mod replId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2896335487" sldId="2147483672"/>
            <pc:sldLayoutMk cId="2471967705" sldId="2147483676"/>
          </pc:sldLayoutMkLst>
        </pc:sldLayoutChg>
        <pc:sldLayoutChg chg="add mod replId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2896335487" sldId="2147483672"/>
            <pc:sldLayoutMk cId="252291302" sldId="2147483677"/>
          </pc:sldLayoutMkLst>
        </pc:sldLayoutChg>
        <pc:sldLayoutChg chg="add mod replId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2896335487" sldId="2147483672"/>
            <pc:sldLayoutMk cId="3523475321" sldId="2147483678"/>
          </pc:sldLayoutMkLst>
        </pc:sldLayoutChg>
        <pc:sldLayoutChg chg="add mod replId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2896335487" sldId="2147483672"/>
            <pc:sldLayoutMk cId="2924254719" sldId="2147483679"/>
          </pc:sldLayoutMkLst>
        </pc:sldLayoutChg>
        <pc:sldLayoutChg chg="add mod replId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2896335487" sldId="2147483672"/>
            <pc:sldLayoutMk cId="3088657552" sldId="2147483680"/>
          </pc:sldLayoutMkLst>
        </pc:sldLayoutChg>
        <pc:sldLayoutChg chg="add mod replId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2896335487" sldId="2147483672"/>
            <pc:sldLayoutMk cId="3632372572" sldId="2147483681"/>
          </pc:sldLayoutMkLst>
        </pc:sldLayoutChg>
        <pc:sldLayoutChg chg="add mod replId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2896335487" sldId="2147483672"/>
            <pc:sldLayoutMk cId="4069413420" sldId="2147483682"/>
          </pc:sldLayoutMkLst>
        </pc:sldLayoutChg>
        <pc:sldLayoutChg chg="add mod replId">
          <pc:chgData name="Anna_Rose Harding" userId="S::anna_rose.harding@burnleyhigh.com::7326eceb-74bc-4c0b-a4de-35dee1ff4882" providerId="AD" clId="Web-{9ED406FB-AE25-6592-5695-317D5BE98823}" dt="2021-01-16T16:45:55.149" v="6"/>
          <pc:sldLayoutMkLst>
            <pc:docMk/>
            <pc:sldMasterMk cId="2896335487" sldId="2147483672"/>
            <pc:sldLayoutMk cId="1624437285" sldId="2147483683"/>
          </pc:sldLayoutMkLst>
        </pc:sldLayoutChg>
      </pc:sldMasterChg>
    </pc:docChg>
  </pc:docChgLst>
  <pc:docChgLst>
    <pc:chgData name="Danielle Ormesher" userId="S::dmitchell@burnleyhigh.com::5a15db13-23e6-4888-bfd9-d8fc1fe63a70" providerId="AD" clId="Web-{8D57855A-B8B9-3169-E414-F099747399AF}"/>
    <pc:docChg chg="modSld">
      <pc:chgData name="Danielle Ormesher" userId="S::dmitchell@burnleyhigh.com::5a15db13-23e6-4888-bfd9-d8fc1fe63a70" providerId="AD" clId="Web-{8D57855A-B8B9-3169-E414-F099747399AF}" dt="2022-03-02T19:47:05.928" v="4"/>
      <pc:docMkLst>
        <pc:docMk/>
      </pc:docMkLst>
      <pc:sldChg chg="delSp">
        <pc:chgData name="Danielle Ormesher" userId="S::dmitchell@burnleyhigh.com::5a15db13-23e6-4888-bfd9-d8fc1fe63a70" providerId="AD" clId="Web-{8D57855A-B8B9-3169-E414-F099747399AF}" dt="2022-03-02T19:47:05.928" v="4"/>
        <pc:sldMkLst>
          <pc:docMk/>
          <pc:sldMk cId="2983352342" sldId="256"/>
        </pc:sldMkLst>
        <pc:spChg chg="del">
          <ac:chgData name="Danielle Ormesher" userId="S::dmitchell@burnleyhigh.com::5a15db13-23e6-4888-bfd9-d8fc1fe63a70" providerId="AD" clId="Web-{8D57855A-B8B9-3169-E414-F099747399AF}" dt="2022-03-02T19:46:55.334" v="0"/>
          <ac:spMkLst>
            <pc:docMk/>
            <pc:sldMk cId="2983352342" sldId="256"/>
            <ac:spMk id="118" creationId="{624C6FFC-73BD-4FD8-A1D1-29ACFE01C285}"/>
          </ac:spMkLst>
        </pc:spChg>
        <pc:spChg chg="del">
          <ac:chgData name="Danielle Ormesher" userId="S::dmitchell@burnleyhigh.com::5a15db13-23e6-4888-bfd9-d8fc1fe63a70" providerId="AD" clId="Web-{8D57855A-B8B9-3169-E414-F099747399AF}" dt="2022-03-02T19:46:57.787" v="1"/>
          <ac:spMkLst>
            <pc:docMk/>
            <pc:sldMk cId="2983352342" sldId="256"/>
            <ac:spMk id="121" creationId="{09B987DE-D452-4E30-BDB5-5662A79D5E1E}"/>
          </ac:spMkLst>
        </pc:spChg>
        <pc:spChg chg="del">
          <ac:chgData name="Danielle Ormesher" userId="S::dmitchell@burnleyhigh.com::5a15db13-23e6-4888-bfd9-d8fc1fe63a70" providerId="AD" clId="Web-{8D57855A-B8B9-3169-E414-F099747399AF}" dt="2022-03-02T19:47:00.678" v="2"/>
          <ac:spMkLst>
            <pc:docMk/>
            <pc:sldMk cId="2983352342" sldId="256"/>
            <ac:spMk id="124" creationId="{716AB3B1-4B6A-4F94-83B5-017CF3A43A8E}"/>
          </ac:spMkLst>
        </pc:spChg>
        <pc:spChg chg="del">
          <ac:chgData name="Danielle Ormesher" userId="S::dmitchell@burnleyhigh.com::5a15db13-23e6-4888-bfd9-d8fc1fe63a70" providerId="AD" clId="Web-{8D57855A-B8B9-3169-E414-F099747399AF}" dt="2022-03-02T19:47:05.928" v="4"/>
          <ac:spMkLst>
            <pc:docMk/>
            <pc:sldMk cId="2983352342" sldId="256"/>
            <ac:spMk id="127" creationId="{E39C0F10-BD8D-4A75-9CC0-913389544C6F}"/>
          </ac:spMkLst>
        </pc:spChg>
        <pc:spChg chg="del">
          <ac:chgData name="Danielle Ormesher" userId="S::dmitchell@burnleyhigh.com::5a15db13-23e6-4888-bfd9-d8fc1fe63a70" providerId="AD" clId="Web-{8D57855A-B8B9-3169-E414-F099747399AF}" dt="2022-03-02T19:47:03.819" v="3"/>
          <ac:spMkLst>
            <pc:docMk/>
            <pc:sldMk cId="2983352342" sldId="256"/>
            <ac:spMk id="130" creationId="{0276D2C4-B249-4415-840C-3C058BAF5F33}"/>
          </ac:spMkLst>
        </pc:spChg>
      </pc:sldChg>
    </pc:docChg>
  </pc:docChgLst>
  <pc:docChgLst>
    <pc:chgData clId="Web-{8D57855A-B8B9-3169-E414-F099747399AF}"/>
    <pc:docChg chg="modSld">
      <pc:chgData name="" userId="" providerId="" clId="Web-{8D57855A-B8B9-3169-E414-F099747399AF}" dt="2022-03-02T19:46:53.100" v="0"/>
      <pc:docMkLst>
        <pc:docMk/>
      </pc:docMkLst>
      <pc:sldChg chg="delSp">
        <pc:chgData name="" userId="" providerId="" clId="Web-{8D57855A-B8B9-3169-E414-F099747399AF}" dt="2022-03-02T19:46:53.100" v="0"/>
        <pc:sldMkLst>
          <pc:docMk/>
          <pc:sldMk cId="2983352342" sldId="256"/>
        </pc:sldMkLst>
        <pc:spChg chg="del">
          <ac:chgData name="" userId="" providerId="" clId="Web-{8D57855A-B8B9-3169-E414-F099747399AF}" dt="2022-03-02T19:46:53.100" v="0"/>
          <ac:spMkLst>
            <pc:docMk/>
            <pc:sldMk cId="2983352342" sldId="256"/>
            <ac:spMk id="286" creationId="{00000000-0000-0000-0000-000000000000}"/>
          </ac:spMkLst>
        </pc:spChg>
      </pc:sldChg>
    </pc:docChg>
  </pc:docChgLst>
  <pc:docChgLst>
    <pc:chgData name="Danielle Ormesher" userId="S::dmitchell@burnleyhigh.com::5a15db13-23e6-4888-bfd9-d8fc1fe63a70" providerId="AD" clId="Web-{F7FA46FF-4A09-6DFA-3E33-6BE99143D513}"/>
    <pc:docChg chg="modSld">
      <pc:chgData name="Danielle Ormesher" userId="S::dmitchell@burnleyhigh.com::5a15db13-23e6-4888-bfd9-d8fc1fe63a70" providerId="AD" clId="Web-{F7FA46FF-4A09-6DFA-3E33-6BE99143D513}" dt="2022-09-01T20:59:09.924" v="1010" actId="20577"/>
      <pc:docMkLst>
        <pc:docMk/>
      </pc:docMkLst>
      <pc:sldChg chg="addSp delSp modSp">
        <pc:chgData name="Danielle Ormesher" userId="S::dmitchell@burnleyhigh.com::5a15db13-23e6-4888-bfd9-d8fc1fe63a70" providerId="AD" clId="Web-{F7FA46FF-4A09-6DFA-3E33-6BE99143D513}" dt="2022-09-01T20:59:09.924" v="1010" actId="20577"/>
        <pc:sldMkLst>
          <pc:docMk/>
          <pc:sldMk cId="2983352342" sldId="256"/>
        </pc:sldMkLst>
        <pc:spChg chg="add del mod">
          <ac:chgData name="Danielle Ormesher" userId="S::dmitchell@burnleyhigh.com::5a15db13-23e6-4888-bfd9-d8fc1fe63a70" providerId="AD" clId="Web-{F7FA46FF-4A09-6DFA-3E33-6BE99143D513}" dt="2022-09-01T20:30:05.481" v="107"/>
          <ac:spMkLst>
            <pc:docMk/>
            <pc:sldMk cId="2983352342" sldId="256"/>
            <ac:spMk id="3" creationId="{178291EF-A295-7B6E-CB79-24ED2F20809A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31:57.265" v="153" actId="14100"/>
          <ac:spMkLst>
            <pc:docMk/>
            <pc:sldMk cId="2983352342" sldId="256"/>
            <ac:spMk id="4" creationId="{9D852DC8-A970-CAA6-69BA-5DBD25985CB8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36:14.773" v="239" actId="14100"/>
          <ac:spMkLst>
            <pc:docMk/>
            <pc:sldMk cId="2983352342" sldId="256"/>
            <ac:spMk id="5" creationId="{64258EAA-60A9-DC61-7077-BD2BC1365895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39:54.936" v="362" actId="1076"/>
          <ac:spMkLst>
            <pc:docMk/>
            <pc:sldMk cId="2983352342" sldId="256"/>
            <ac:spMk id="6" creationId="{50E815ED-C0FE-6A69-94DA-4CFA801E1539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38:14.605" v="283" actId="1076"/>
          <ac:spMkLst>
            <pc:docMk/>
            <pc:sldMk cId="2983352342" sldId="256"/>
            <ac:spMk id="7" creationId="{4F05B1FA-E5FA-EFED-2BC9-C7B3BFA1A42C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38:48.496" v="301" actId="14100"/>
          <ac:spMkLst>
            <pc:docMk/>
            <pc:sldMk cId="2983352342" sldId="256"/>
            <ac:spMk id="8" creationId="{1E7FA9C8-26B3-7C4C-6006-B4268345A0DC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39:15.763" v="338" actId="1076"/>
          <ac:spMkLst>
            <pc:docMk/>
            <pc:sldMk cId="2983352342" sldId="256"/>
            <ac:spMk id="9" creationId="{1E121170-E600-C447-3415-25E83783828C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39:52.983" v="361" actId="20577"/>
          <ac:spMkLst>
            <pc:docMk/>
            <pc:sldMk cId="2983352342" sldId="256"/>
            <ac:spMk id="10" creationId="{AFC74390-8469-719A-7335-B547888089DD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40:20.202" v="401" actId="14100"/>
          <ac:spMkLst>
            <pc:docMk/>
            <pc:sldMk cId="2983352342" sldId="256"/>
            <ac:spMk id="11" creationId="{D31CDB94-FF24-7DA4-A40E-C079A72E65EA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40:59.297" v="453" actId="1076"/>
          <ac:spMkLst>
            <pc:docMk/>
            <pc:sldMk cId="2983352342" sldId="256"/>
            <ac:spMk id="12" creationId="{F2EE51B2-2512-68CC-049F-7EAE6E4928C4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41:46.846" v="511" actId="1076"/>
          <ac:spMkLst>
            <pc:docMk/>
            <pc:sldMk cId="2983352342" sldId="256"/>
            <ac:spMk id="13" creationId="{23CEE1EC-335D-8CB5-2B70-C75C43E5FBD9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42:53.504" v="566" actId="1076"/>
          <ac:spMkLst>
            <pc:docMk/>
            <pc:sldMk cId="2983352342" sldId="256"/>
            <ac:spMk id="14" creationId="{7D821C80-1F97-9F29-C293-3A83A5667A41}"/>
          </ac:spMkLst>
        </pc:spChg>
        <pc:spChg chg="add del mod">
          <ac:chgData name="Danielle Ormesher" userId="S::dmitchell@burnleyhigh.com::5a15db13-23e6-4888-bfd9-d8fc1fe63a70" providerId="AD" clId="Web-{F7FA46FF-4A09-6DFA-3E33-6BE99143D513}" dt="2022-09-01T20:42:48.816" v="565"/>
          <ac:spMkLst>
            <pc:docMk/>
            <pc:sldMk cId="2983352342" sldId="256"/>
            <ac:spMk id="15" creationId="{D38E8C96-1981-1E03-CAE1-7FFDE74C8263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43:15.114" v="585" actId="1076"/>
          <ac:spMkLst>
            <pc:docMk/>
            <pc:sldMk cId="2983352342" sldId="256"/>
            <ac:spMk id="16" creationId="{42E183A2-6B50-815D-1D4D-8D196AB2B0BE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3:16.538" v="903" actId="1076"/>
          <ac:spMkLst>
            <pc:docMk/>
            <pc:sldMk cId="2983352342" sldId="256"/>
            <ac:spMk id="17" creationId="{549902C1-33AC-3CC9-6215-2E151B87DDB1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3:19.288" v="904" actId="1076"/>
          <ac:spMkLst>
            <pc:docMk/>
            <pc:sldMk cId="2983352342" sldId="256"/>
            <ac:spMk id="18" creationId="{1F9A4B46-93E6-58FA-A62B-82358C03CAA9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3:21.929" v="905" actId="1076"/>
          <ac:spMkLst>
            <pc:docMk/>
            <pc:sldMk cId="2983352342" sldId="256"/>
            <ac:spMk id="19" creationId="{D090389E-F443-899B-859C-160A48EC2059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3:24.491" v="906" actId="1076"/>
          <ac:spMkLst>
            <pc:docMk/>
            <pc:sldMk cId="2983352342" sldId="256"/>
            <ac:spMk id="20" creationId="{194F72EA-9494-D59C-EFD0-6163BFC1887D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3:26.867" v="907" actId="1076"/>
          <ac:spMkLst>
            <pc:docMk/>
            <pc:sldMk cId="2983352342" sldId="256"/>
            <ac:spMk id="21" creationId="{A5DBCB2F-CE91-407D-01DF-2B375442D125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3:09.397" v="901" actId="1076"/>
          <ac:spMkLst>
            <pc:docMk/>
            <pc:sldMk cId="2983352342" sldId="256"/>
            <ac:spMk id="22" creationId="{9228B549-410A-E838-82F1-AC087C21E69B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3:04.975" v="900" actId="1076"/>
          <ac:spMkLst>
            <pc:docMk/>
            <pc:sldMk cId="2983352342" sldId="256"/>
            <ac:spMk id="23" creationId="{40EED9DB-6F33-37C7-425A-2ABFF245448B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3:01.913" v="899" actId="1076"/>
          <ac:spMkLst>
            <pc:docMk/>
            <pc:sldMk cId="2983352342" sldId="256"/>
            <ac:spMk id="24" creationId="{4DCEF977-FFD8-FA05-4857-D97AB670FFD4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2:17.443" v="898" actId="1076"/>
          <ac:spMkLst>
            <pc:docMk/>
            <pc:sldMk cId="2983352342" sldId="256"/>
            <ac:spMk id="25" creationId="{057752AF-A6B6-9BBB-DE31-F66600873D07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2:14.302" v="897" actId="1076"/>
          <ac:spMkLst>
            <pc:docMk/>
            <pc:sldMk cId="2983352342" sldId="256"/>
            <ac:spMk id="26" creationId="{1F09A371-1D1D-F944-3C0B-1AEB3A0A29EE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2:04.802" v="895" actId="1076"/>
          <ac:spMkLst>
            <pc:docMk/>
            <pc:sldMk cId="2983352342" sldId="256"/>
            <ac:spMk id="27" creationId="{5D25E8BA-7601-5F96-6E8B-9180C1452503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1:53.161" v="893" actId="1076"/>
          <ac:spMkLst>
            <pc:docMk/>
            <pc:sldMk cId="2983352342" sldId="256"/>
            <ac:spMk id="28" creationId="{EC6A9BD1-68F9-7CE9-F059-F0DFDACDB3FD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1:59.739" v="894" actId="1076"/>
          <ac:spMkLst>
            <pc:docMk/>
            <pc:sldMk cId="2983352342" sldId="256"/>
            <ac:spMk id="29" creationId="{A68EEBF8-C053-ECB9-7CAF-6F70A778BB3D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1:45.051" v="892" actId="1076"/>
          <ac:spMkLst>
            <pc:docMk/>
            <pc:sldMk cId="2983352342" sldId="256"/>
            <ac:spMk id="30" creationId="{55AC58EE-A6D9-3149-9024-5B7FB26275A5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1:40.160" v="891" actId="1076"/>
          <ac:spMkLst>
            <pc:docMk/>
            <pc:sldMk cId="2983352342" sldId="256"/>
            <ac:spMk id="31" creationId="{655DC9A6-54A0-310A-2D62-BC6872DFE689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7:13.201" v="952" actId="1076"/>
          <ac:spMkLst>
            <pc:docMk/>
            <pc:sldMk cId="2983352342" sldId="256"/>
            <ac:spMk id="32" creationId="{258B5AF2-FE67-0734-BDBA-0DDC09A35D96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7:47.406" v="961" actId="20577"/>
          <ac:spMkLst>
            <pc:docMk/>
            <pc:sldMk cId="2983352342" sldId="256"/>
            <ac:spMk id="33" creationId="{6757778A-7FC4-F40E-68F0-BCBC17C7C452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8:01.328" v="979" actId="1076"/>
          <ac:spMkLst>
            <pc:docMk/>
            <pc:sldMk cId="2983352342" sldId="256"/>
            <ac:spMk id="34" creationId="{D8349779-523B-111D-92FC-C815A2E6393C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8:56.173" v="996" actId="20577"/>
          <ac:spMkLst>
            <pc:docMk/>
            <pc:sldMk cId="2983352342" sldId="256"/>
            <ac:spMk id="35" creationId="{A03C94B9-D3E6-FF12-A1EB-3686C6F49F0B}"/>
          </ac:spMkLst>
        </pc:spChg>
        <pc:spChg chg="add mod">
          <ac:chgData name="Danielle Ormesher" userId="S::dmitchell@burnleyhigh.com::5a15db13-23e6-4888-bfd9-d8fc1fe63a70" providerId="AD" clId="Web-{F7FA46FF-4A09-6DFA-3E33-6BE99143D513}" dt="2022-09-01T20:59:09.924" v="1010" actId="20577"/>
          <ac:spMkLst>
            <pc:docMk/>
            <pc:sldMk cId="2983352342" sldId="256"/>
            <ac:spMk id="36" creationId="{9AA20320-3541-89F8-63E7-6B1F5FDB2C5F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7:44.977" v="47"/>
          <ac:spMkLst>
            <pc:docMk/>
            <pc:sldMk cId="2983352342" sldId="256"/>
            <ac:spMk id="59" creationId="{704E127E-A749-49B1-A9BC-78B0FCF98ADA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06.894" v="3"/>
          <ac:spMkLst>
            <pc:docMk/>
            <pc:sldMk cId="2983352342" sldId="256"/>
            <ac:spMk id="61" creationId="{814E9FE4-6A14-446F-A97F-0850FA8E5F6C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21.910" v="11"/>
          <ac:spMkLst>
            <pc:docMk/>
            <pc:sldMk cId="2983352342" sldId="256"/>
            <ac:spMk id="63" creationId="{BBB0C4D0-74DF-4A1C-968B-33FC94F3A3E6}"/>
          </ac:spMkLst>
        </pc:spChg>
        <pc:spChg chg="del mod">
          <ac:chgData name="Danielle Ormesher" userId="S::dmitchell@burnleyhigh.com::5a15db13-23e6-4888-bfd9-d8fc1fe63a70" providerId="AD" clId="Web-{F7FA46FF-4A09-6DFA-3E33-6BE99143D513}" dt="2022-09-01T20:25:14.800" v="8"/>
          <ac:spMkLst>
            <pc:docMk/>
            <pc:sldMk cId="2983352342" sldId="256"/>
            <ac:spMk id="65" creationId="{67FA58AD-CB8E-4063-87CF-7C7D2595E92B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10.831" v="5"/>
          <ac:spMkLst>
            <pc:docMk/>
            <pc:sldMk cId="2983352342" sldId="256"/>
            <ac:spMk id="67" creationId="{64E85DE5-CA0B-4DA6-899E-F16C0E937234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23.879" v="12"/>
          <ac:spMkLst>
            <pc:docMk/>
            <pc:sldMk cId="2983352342" sldId="256"/>
            <ac:spMk id="69" creationId="{0AD5154F-16A6-48C5-8054-870E31B5D2B6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17.081" v="9"/>
          <ac:spMkLst>
            <pc:docMk/>
            <pc:sldMk cId="2983352342" sldId="256"/>
            <ac:spMk id="72" creationId="{3536D60B-713E-4C21-9166-1EAFBAA35798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18.738" v="10"/>
          <ac:spMkLst>
            <pc:docMk/>
            <pc:sldMk cId="2983352342" sldId="256"/>
            <ac:spMk id="73" creationId="{8A6A44AF-8AEB-4207-9496-86613EBB09E5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26.050" v="13"/>
          <ac:spMkLst>
            <pc:docMk/>
            <pc:sldMk cId="2983352342" sldId="256"/>
            <ac:spMk id="75" creationId="{B76974E7-3997-4050-9DE1-DA55AAC31EE4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28.410" v="14"/>
          <ac:spMkLst>
            <pc:docMk/>
            <pc:sldMk cId="2983352342" sldId="256"/>
            <ac:spMk id="77" creationId="{C849B4BF-745D-426D-97B5-409D0669BD6C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39.348" v="18"/>
          <ac:spMkLst>
            <pc:docMk/>
            <pc:sldMk cId="2983352342" sldId="256"/>
            <ac:spMk id="82" creationId="{1CAD1EF4-9900-4ABB-BFEF-FFA145C4F109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45.598" v="20"/>
          <ac:spMkLst>
            <pc:docMk/>
            <pc:sldMk cId="2983352342" sldId="256"/>
            <ac:spMk id="88" creationId="{94C4F94A-29C4-47A9-94A8-AE5274961AD0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42.082" v="19"/>
          <ac:spMkLst>
            <pc:docMk/>
            <pc:sldMk cId="2983352342" sldId="256"/>
            <ac:spMk id="89" creationId="{1ADAAA36-9905-45A3-9AFF-F8C9E4E02879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48.661" v="21"/>
          <ac:spMkLst>
            <pc:docMk/>
            <pc:sldMk cId="2983352342" sldId="256"/>
            <ac:spMk id="90" creationId="{C472FF75-DD02-4B87-941F-39EC8817EF62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5:56.833" v="22"/>
          <ac:spMkLst>
            <pc:docMk/>
            <pc:sldMk cId="2983352342" sldId="256"/>
            <ac:spMk id="91" creationId="{EC33D006-B9EC-4FDD-944C-57FAB38722C5}"/>
          </ac:spMkLst>
        </pc:spChg>
        <pc:spChg chg="del mod">
          <ac:chgData name="Danielle Ormesher" userId="S::dmitchell@burnleyhigh.com::5a15db13-23e6-4888-bfd9-d8fc1fe63a70" providerId="AD" clId="Web-{F7FA46FF-4A09-6DFA-3E33-6BE99143D513}" dt="2022-09-01T20:26:27.084" v="29"/>
          <ac:spMkLst>
            <pc:docMk/>
            <pc:sldMk cId="2983352342" sldId="256"/>
            <ac:spMk id="93" creationId="{A99CE726-12B9-42A3-979F-E347A34DF88C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6:15.943" v="25"/>
          <ac:spMkLst>
            <pc:docMk/>
            <pc:sldMk cId="2983352342" sldId="256"/>
            <ac:spMk id="95" creationId="{CC50FB00-BAF5-4E4C-B2A0-D39CDAA93183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6:18.911" v="26"/>
          <ac:spMkLst>
            <pc:docMk/>
            <pc:sldMk cId="2983352342" sldId="256"/>
            <ac:spMk id="97" creationId="{7777966C-8EBC-4FE4-8CC6-04C4D9B91206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6:32.662" v="30"/>
          <ac:spMkLst>
            <pc:docMk/>
            <pc:sldMk cId="2983352342" sldId="256"/>
            <ac:spMk id="99" creationId="{FA7975B9-AFD0-4C96-B41B-A74B811A544E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6:36.537" v="31"/>
          <ac:spMkLst>
            <pc:docMk/>
            <pc:sldMk cId="2983352342" sldId="256"/>
            <ac:spMk id="101" creationId="{2B85B29A-5A1A-4BAB-8652-6AB6000797DD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7:36.539" v="45"/>
          <ac:spMkLst>
            <pc:docMk/>
            <pc:sldMk cId="2983352342" sldId="256"/>
            <ac:spMk id="105" creationId="{73374A53-9046-44A4-9EF3-38D03E672BFC}"/>
          </ac:spMkLst>
        </pc:spChg>
        <pc:spChg chg="del mod">
          <ac:chgData name="Danielle Ormesher" userId="S::dmitchell@burnleyhigh.com::5a15db13-23e6-4888-bfd9-d8fc1fe63a70" providerId="AD" clId="Web-{F7FA46FF-4A09-6DFA-3E33-6BE99143D513}" dt="2022-09-01T20:25:36.566" v="17"/>
          <ac:spMkLst>
            <pc:docMk/>
            <pc:sldMk cId="2983352342" sldId="256"/>
            <ac:spMk id="107" creationId="{6A30593E-99D4-44D4-9B27-13885166F1DB}"/>
          </ac:spMkLst>
        </pc:spChg>
        <pc:spChg chg="mod">
          <ac:chgData name="Danielle Ormesher" userId="S::dmitchell@burnleyhigh.com::5a15db13-23e6-4888-bfd9-d8fc1fe63a70" providerId="AD" clId="Web-{F7FA46FF-4A09-6DFA-3E33-6BE99143D513}" dt="2022-09-01T20:29:31.995" v="104" actId="14100"/>
          <ac:spMkLst>
            <pc:docMk/>
            <pc:sldMk cId="2983352342" sldId="256"/>
            <ac:spMk id="117" creationId="{00E35E70-1DE6-46CF-B4D3-E78C3BEDE8B9}"/>
          </ac:spMkLst>
        </pc:spChg>
        <pc:spChg chg="mod">
          <ac:chgData name="Danielle Ormesher" userId="S::dmitchell@burnleyhigh.com::5a15db13-23e6-4888-bfd9-d8fc1fe63a70" providerId="AD" clId="Web-{F7FA46FF-4A09-6DFA-3E33-6BE99143D513}" dt="2022-09-01T20:33:21.534" v="170" actId="1076"/>
          <ac:spMkLst>
            <pc:docMk/>
            <pc:sldMk cId="2983352342" sldId="256"/>
            <ac:spMk id="120" creationId="{3A0152BA-06B7-417E-8490-3AF184A39521}"/>
          </ac:spMkLst>
        </pc:spChg>
        <pc:spChg chg="mod">
          <ac:chgData name="Danielle Ormesher" userId="S::dmitchell@burnleyhigh.com::5a15db13-23e6-4888-bfd9-d8fc1fe63a70" providerId="AD" clId="Web-{F7FA46FF-4A09-6DFA-3E33-6BE99143D513}" dt="2022-09-01T20:33:50.425" v="185" actId="14100"/>
          <ac:spMkLst>
            <pc:docMk/>
            <pc:sldMk cId="2983352342" sldId="256"/>
            <ac:spMk id="123" creationId="{56EBC8B9-4234-4EFD-AEAF-B82906202163}"/>
          </ac:spMkLst>
        </pc:spChg>
        <pc:spChg chg="add del mod">
          <ac:chgData name="Danielle Ormesher" userId="S::dmitchell@burnleyhigh.com::5a15db13-23e6-4888-bfd9-d8fc1fe63a70" providerId="AD" clId="Web-{F7FA46FF-4A09-6DFA-3E33-6BE99143D513}" dt="2022-09-01T20:34:11.066" v="203" actId="1076"/>
          <ac:spMkLst>
            <pc:docMk/>
            <pc:sldMk cId="2983352342" sldId="256"/>
            <ac:spMk id="126" creationId="{952E8A89-DDE7-47EF-95F5-01D8542EF20E}"/>
          </ac:spMkLst>
        </pc:spChg>
        <pc:spChg chg="mod">
          <ac:chgData name="Danielle Ormesher" userId="S::dmitchell@burnleyhigh.com::5a15db13-23e6-4888-bfd9-d8fc1fe63a70" providerId="AD" clId="Web-{F7FA46FF-4A09-6DFA-3E33-6BE99143D513}" dt="2022-09-01T20:35:00.708" v="216" actId="1076"/>
          <ac:spMkLst>
            <pc:docMk/>
            <pc:sldMk cId="2983352342" sldId="256"/>
            <ac:spMk id="129" creationId="{364BA63A-25B1-4BF6-A21E-1898B6A0F02A}"/>
          </ac:spMkLst>
        </pc:spChg>
        <pc:spChg chg="del mod">
          <ac:chgData name="Danielle Ormesher" userId="S::dmitchell@burnleyhigh.com::5a15db13-23e6-4888-bfd9-d8fc1fe63a70" providerId="AD" clId="Web-{F7FA46FF-4A09-6DFA-3E33-6BE99143D513}" dt="2022-09-01T20:25:04.097" v="1"/>
          <ac:spMkLst>
            <pc:docMk/>
            <pc:sldMk cId="2983352342" sldId="256"/>
            <ac:spMk id="138" creationId="{BA97A3C7-1902-402A-8457-AB20BF2FE7DF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7:50.180" v="48"/>
          <ac:spMkLst>
            <pc:docMk/>
            <pc:sldMk cId="2983352342" sldId="256"/>
            <ac:spMk id="139" creationId="{63D78997-C176-4E19-AA9C-EC498455A0B8}"/>
          </ac:spMkLst>
        </pc:spChg>
        <pc:spChg chg="del mod">
          <ac:chgData name="Danielle Ormesher" userId="S::dmitchell@burnleyhigh.com::5a15db13-23e6-4888-bfd9-d8fc1fe63a70" providerId="AD" clId="Web-{F7FA46FF-4A09-6DFA-3E33-6BE99143D513}" dt="2022-09-01T20:28:26.509" v="61"/>
          <ac:spMkLst>
            <pc:docMk/>
            <pc:sldMk cId="2983352342" sldId="256"/>
            <ac:spMk id="140" creationId="{ADC1274C-C5E8-49C8-BDEE-503E645D273A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8:21.446" v="59"/>
          <ac:spMkLst>
            <pc:docMk/>
            <pc:sldMk cId="2983352342" sldId="256"/>
            <ac:spMk id="141" creationId="{EBB8F867-6EE9-4D4C-82C0-A5C4AB8906A3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8:30.290" v="62"/>
          <ac:spMkLst>
            <pc:docMk/>
            <pc:sldMk cId="2983352342" sldId="256"/>
            <ac:spMk id="142" creationId="{1470019B-3F5C-4AC4-BF60-803F6CDC96B5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8:33.165" v="63"/>
          <ac:spMkLst>
            <pc:docMk/>
            <pc:sldMk cId="2983352342" sldId="256"/>
            <ac:spMk id="143" creationId="{56514D21-BCFF-4589-9F6B-94ABE652E648}"/>
          </ac:spMkLst>
        </pc:spChg>
        <pc:spChg chg="del mod">
          <ac:chgData name="Danielle Ormesher" userId="S::dmitchell@burnleyhigh.com::5a15db13-23e6-4888-bfd9-d8fc1fe63a70" providerId="AD" clId="Web-{F7FA46FF-4A09-6DFA-3E33-6BE99143D513}" dt="2022-09-01T20:27:57.446" v="51"/>
          <ac:spMkLst>
            <pc:docMk/>
            <pc:sldMk cId="2983352342" sldId="256"/>
            <ac:spMk id="146" creationId="{5B31FF3C-AD37-47CB-B993-90651BFC7807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7:30.382" v="44"/>
          <ac:spMkLst>
            <pc:docMk/>
            <pc:sldMk cId="2983352342" sldId="256"/>
            <ac:spMk id="148" creationId="{BAD91D2D-6AC4-4BC1-A602-825F758D8397}"/>
          </ac:spMkLst>
        </pc:spChg>
        <pc:spChg chg="del">
          <ac:chgData name="Danielle Ormesher" userId="S::dmitchell@burnleyhigh.com::5a15db13-23e6-4888-bfd9-d8fc1fe63a70" providerId="AD" clId="Web-{F7FA46FF-4A09-6DFA-3E33-6BE99143D513}" dt="2022-09-01T20:27:39.820" v="46"/>
          <ac:spMkLst>
            <pc:docMk/>
            <pc:sldMk cId="2983352342" sldId="256"/>
            <ac:spMk id="150" creationId="{E44808A6-D393-46F5-9FDC-79C0555FF582}"/>
          </ac:spMkLst>
        </pc:spChg>
        <pc:spChg chg="del mod">
          <ac:chgData name="Danielle Ormesher" userId="S::dmitchell@burnleyhigh.com::5a15db13-23e6-4888-bfd9-d8fc1fe63a70" providerId="AD" clId="Web-{F7FA46FF-4A09-6DFA-3E33-6BE99143D513}" dt="2022-09-01T20:25:07.550" v="4"/>
          <ac:spMkLst>
            <pc:docMk/>
            <pc:sldMk cId="2983352342" sldId="256"/>
            <ac:spMk id="151" creationId="{1FDA15DE-1995-4DCC-8059-D3A3B17DE842}"/>
          </ac:spMkLst>
        </pc:spChg>
        <pc:spChg chg="mod">
          <ac:chgData name="Danielle Ormesher" userId="S::dmitchell@burnleyhigh.com::5a15db13-23e6-4888-bfd9-d8fc1fe63a70" providerId="AD" clId="Web-{F7FA46FF-4A09-6DFA-3E33-6BE99143D513}" dt="2022-09-01T20:28:56.010" v="71" actId="20577"/>
          <ac:spMkLst>
            <pc:docMk/>
            <pc:sldMk cId="2983352342" sldId="256"/>
            <ac:spMk id="285" creationId="{00000000-0000-0000-0000-000000000000}"/>
          </ac:spMkLst>
        </pc:spChg>
        <pc:grpChg chg="mod">
          <ac:chgData name="Danielle Ormesher" userId="S::dmitchell@burnleyhigh.com::5a15db13-23e6-4888-bfd9-d8fc1fe63a70" providerId="AD" clId="Web-{F7FA46FF-4A09-6DFA-3E33-6BE99143D513}" dt="2022-09-01T20:26:57.772" v="35" actId="1076"/>
          <ac:grpSpMkLst>
            <pc:docMk/>
            <pc:sldMk cId="2983352342" sldId="256"/>
            <ac:grpSpMk id="255" creationId="{00000000-0000-0000-0000-000000000000}"/>
          </ac:grpSpMkLst>
        </pc:grpChg>
        <pc:picChg chg="mod">
          <ac:chgData name="Danielle Ormesher" userId="S::dmitchell@burnleyhigh.com::5a15db13-23e6-4888-bfd9-d8fc1fe63a70" providerId="AD" clId="Web-{F7FA46FF-4A09-6DFA-3E33-6BE99143D513}" dt="2022-09-01T20:26:09.302" v="24" actId="1076"/>
          <ac:picMkLst>
            <pc:docMk/>
            <pc:sldMk cId="2983352342" sldId="256"/>
            <ac:picMk id="254" creationId="{00000000-0000-0000-0000-000000000000}"/>
          </ac:picMkLst>
        </pc:picChg>
        <pc:cxnChg chg="mod">
          <ac:chgData name="Danielle Ormesher" userId="S::dmitchell@burnleyhigh.com::5a15db13-23e6-4888-bfd9-d8fc1fe63a70" providerId="AD" clId="Web-{F7FA46FF-4A09-6DFA-3E33-6BE99143D513}" dt="2022-09-01T20:50:06.220" v="826" actId="1076"/>
          <ac:cxnSpMkLst>
            <pc:docMk/>
            <pc:sldMk cId="2983352342" sldId="256"/>
            <ac:cxnSpMk id="81" creationId="{61063594-9F43-45A1-B1DD-55609DF822D3}"/>
          </ac:cxnSpMkLst>
        </pc:cxnChg>
        <pc:cxnChg chg="mod">
          <ac:chgData name="Danielle Ormesher" userId="S::dmitchell@burnleyhigh.com::5a15db13-23e6-4888-bfd9-d8fc1fe63a70" providerId="AD" clId="Web-{F7FA46FF-4A09-6DFA-3E33-6BE99143D513}" dt="2022-09-01T20:50:04.235" v="825" actId="1076"/>
          <ac:cxnSpMkLst>
            <pc:docMk/>
            <pc:sldMk cId="2983352342" sldId="256"/>
            <ac:cxnSpMk id="83" creationId="{5EE9651C-92E6-4105-B394-319D91F676AD}"/>
          </ac:cxnSpMkLst>
        </pc:cxnChg>
        <pc:cxnChg chg="mod">
          <ac:chgData name="Danielle Ormesher" userId="S::dmitchell@burnleyhigh.com::5a15db13-23e6-4888-bfd9-d8fc1fe63a70" providerId="AD" clId="Web-{F7FA46FF-4A09-6DFA-3E33-6BE99143D513}" dt="2022-09-01T20:49:58.298" v="823" actId="1076"/>
          <ac:cxnSpMkLst>
            <pc:docMk/>
            <pc:sldMk cId="2983352342" sldId="256"/>
            <ac:cxnSpMk id="85" creationId="{7FFBBF6D-06F8-4AC7-9A7A-3043DE1F69F7}"/>
          </ac:cxnSpMkLst>
        </pc:cxnChg>
        <pc:cxnChg chg="del">
          <ac:chgData name="Danielle Ormesher" userId="S::dmitchell@burnleyhigh.com::5a15db13-23e6-4888-bfd9-d8fc1fe63a70" providerId="AD" clId="Web-{F7FA46FF-4A09-6DFA-3E33-6BE99143D513}" dt="2022-09-01T20:49:51.735" v="821"/>
          <ac:cxnSpMkLst>
            <pc:docMk/>
            <pc:sldMk cId="2983352342" sldId="256"/>
            <ac:cxnSpMk id="86" creationId="{3B9EBBA5-56C1-470C-A9D5-DC51BF46C8A2}"/>
          </ac:cxnSpMkLst>
        </pc:cxnChg>
        <pc:cxnChg chg="mod">
          <ac:chgData name="Danielle Ormesher" userId="S::dmitchell@burnleyhigh.com::5a15db13-23e6-4888-bfd9-d8fc1fe63a70" providerId="AD" clId="Web-{F7FA46FF-4A09-6DFA-3E33-6BE99143D513}" dt="2022-09-01T20:52:06.880" v="896" actId="1076"/>
          <ac:cxnSpMkLst>
            <pc:docMk/>
            <pc:sldMk cId="2983352342" sldId="256"/>
            <ac:cxnSpMk id="92" creationId="{4EBA4CD2-B149-416D-A279-98EEB815820C}"/>
          </ac:cxnSpMkLst>
        </pc:cxnChg>
        <pc:cxnChg chg="mod">
          <ac:chgData name="Danielle Ormesher" userId="S::dmitchell@burnleyhigh.com::5a15db13-23e6-4888-bfd9-d8fc1fe63a70" providerId="AD" clId="Web-{F7FA46FF-4A09-6DFA-3E33-6BE99143D513}" dt="2022-09-01T20:42:01.158" v="516" actId="1076"/>
          <ac:cxnSpMkLst>
            <pc:docMk/>
            <pc:sldMk cId="2983352342" sldId="256"/>
            <ac:cxnSpMk id="106" creationId="{CDAD1F38-0302-4EF9-9D0D-9016C21177E1}"/>
          </ac:cxnSpMkLst>
        </pc:cxnChg>
        <pc:cxnChg chg="mod">
          <ac:chgData name="Danielle Ormesher" userId="S::dmitchell@burnleyhigh.com::5a15db13-23e6-4888-bfd9-d8fc1fe63a70" providerId="AD" clId="Web-{F7FA46FF-4A09-6DFA-3E33-6BE99143D513}" dt="2022-09-01T20:42:08.487" v="518" actId="1076"/>
          <ac:cxnSpMkLst>
            <pc:docMk/>
            <pc:sldMk cId="2983352342" sldId="256"/>
            <ac:cxnSpMk id="147" creationId="{42589612-0968-4250-85E2-EC048755AEB2}"/>
          </ac:cxnSpMkLst>
        </pc:cxnChg>
        <pc:cxnChg chg="del">
          <ac:chgData name="Danielle Ormesher" userId="S::dmitchell@burnleyhigh.com::5a15db13-23e6-4888-bfd9-d8fc1fe63a70" providerId="AD" clId="Web-{F7FA46FF-4A09-6DFA-3E33-6BE99143D513}" dt="2022-09-01T20:41:54.674" v="514"/>
          <ac:cxnSpMkLst>
            <pc:docMk/>
            <pc:sldMk cId="2983352342" sldId="256"/>
            <ac:cxnSpMk id="149" creationId="{3CD95817-C442-4DB4-ABC5-D018EE67EAAD}"/>
          </ac:cxnSpMkLst>
        </pc:cxnChg>
      </pc:sldChg>
    </pc:docChg>
  </pc:docChgLst>
  <pc:docChgLst>
    <pc:chgData name="Danielle Ormesher" userId="S::dmitchell@burnleyhigh.com::5a15db13-23e6-4888-bfd9-d8fc1fe63a70" providerId="AD" clId="Web-{911F7338-1FC4-ADFA-E4AB-5F4BC18B4D4A}"/>
    <pc:docChg chg="modSld">
      <pc:chgData name="Danielle Ormesher" userId="S::dmitchell@burnleyhigh.com::5a15db13-23e6-4888-bfd9-d8fc1fe63a70" providerId="AD" clId="Web-{911F7338-1FC4-ADFA-E4AB-5F4BC18B4D4A}" dt="2022-09-01T20:24:37.362" v="0" actId="1076"/>
      <pc:docMkLst>
        <pc:docMk/>
      </pc:docMkLst>
      <pc:sldChg chg="modSp">
        <pc:chgData name="Danielle Ormesher" userId="S::dmitchell@burnleyhigh.com::5a15db13-23e6-4888-bfd9-d8fc1fe63a70" providerId="AD" clId="Web-{911F7338-1FC4-ADFA-E4AB-5F4BC18B4D4A}" dt="2022-09-01T20:24:37.362" v="0" actId="1076"/>
        <pc:sldMkLst>
          <pc:docMk/>
          <pc:sldMk cId="2983352342" sldId="256"/>
        </pc:sldMkLst>
        <pc:spChg chg="mod">
          <ac:chgData name="Danielle Ormesher" userId="S::dmitchell@burnleyhigh.com::5a15db13-23e6-4888-bfd9-d8fc1fe63a70" providerId="AD" clId="Web-{911F7338-1FC4-ADFA-E4AB-5F4BC18B4D4A}" dt="2022-09-01T20:24:37.362" v="0" actId="1076"/>
          <ac:spMkLst>
            <pc:docMk/>
            <pc:sldMk cId="2983352342" sldId="256"/>
            <ac:spMk id="146" creationId="{5B31FF3C-AD37-47CB-B993-90651BFC78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20" indent="0" algn="ctr">
              <a:buNone/>
              <a:defRPr sz="1385"/>
            </a:lvl2pPr>
            <a:lvl3pPr marL="633039" indent="0" algn="ctr">
              <a:buNone/>
              <a:defRPr sz="1246"/>
            </a:lvl3pPr>
            <a:lvl4pPr marL="949559" indent="0" algn="ctr">
              <a:buNone/>
              <a:defRPr sz="1108"/>
            </a:lvl4pPr>
            <a:lvl5pPr marL="1266078" indent="0" algn="ctr">
              <a:buNone/>
              <a:defRPr sz="1108"/>
            </a:lvl5pPr>
            <a:lvl6pPr marL="1582598" indent="0" algn="ctr">
              <a:buNone/>
              <a:defRPr sz="1108"/>
            </a:lvl6pPr>
            <a:lvl7pPr marL="1899117" indent="0" algn="ctr">
              <a:buNone/>
              <a:defRPr sz="1108"/>
            </a:lvl7pPr>
            <a:lvl8pPr marL="2215637" indent="0" algn="ctr">
              <a:buNone/>
              <a:defRPr sz="1108"/>
            </a:lvl8pPr>
            <a:lvl9pPr marL="2532156" indent="0" algn="ctr">
              <a:buNone/>
              <a:defRPr sz="1108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7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69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73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79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/>
                </a:solidFill>
              </a:defRPr>
            </a:lvl1pPr>
            <a:lvl2pPr marL="31652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2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4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53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3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42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2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2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1800">
                <a:solidFill>
                  <a:schemeClr val="bg1"/>
                </a:solidFill>
                <a:latin typeface="Waltograph UI"/>
              </a:rPr>
              <a:t>T</a:t>
            </a:r>
            <a:r>
              <a:rPr lang="en-GB" sz="2000">
                <a:solidFill>
                  <a:schemeClr val="bg1"/>
                </a:solidFill>
                <a:latin typeface="Waltograph UI"/>
              </a:rPr>
              <a:t>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855003" y="3021846"/>
            <a:ext cx="5996572" cy="6426086"/>
            <a:chOff x="861427" y="2936423"/>
            <a:chExt cx="5996572" cy="642608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 rotWithShape="1">
            <a:blip r:embed="rId2"/>
            <a:srcRect l="8485"/>
            <a:stretch/>
          </p:blipFill>
          <p:spPr>
            <a:xfrm flipV="1">
              <a:off x="1102049" y="6916163"/>
              <a:ext cx="5755950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 rotWithShape="1">
            <a:blip r:embed="rId2"/>
            <a:srcRect l="8112" r="7804"/>
            <a:stretch/>
          </p:blipFill>
          <p:spPr>
            <a:xfrm>
              <a:off x="1018629" y="3914147"/>
              <a:ext cx="5116347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861427" y="5924720"/>
              <a:ext cx="168884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518" y="2936423"/>
              <a:ext cx="2152692" cy="1457899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54842" y="8854907"/>
            <a:ext cx="1098148" cy="67370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>
                <a:solidFill>
                  <a:schemeClr val="tx1"/>
                </a:solidFill>
              </a:rPr>
              <a:t>Year 10 begins </a:t>
            </a:r>
          </a:p>
        </p:txBody>
      </p:sp>
      <p:sp>
        <p:nvSpPr>
          <p:cNvPr id="262" name="Oval 261"/>
          <p:cNvSpPr/>
          <p:nvPr/>
        </p:nvSpPr>
        <p:spPr>
          <a:xfrm>
            <a:off x="1206782" y="8248726"/>
            <a:ext cx="10074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10 Autumn Term 1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184302" y="8420238"/>
            <a:ext cx="1006189" cy="66554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A Christmas Carol</a:t>
            </a:r>
            <a:endParaRPr lang="en-GB" sz="1400" b="1">
              <a:solidFill>
                <a:schemeClr val="tx1"/>
              </a:solidFill>
              <a:cs typeface="Calibri"/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981878" y="5233975"/>
            <a:ext cx="920435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10 Spring Term 2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 rotWithShape="1">
          <a:blip r:embed="rId4"/>
          <a:srcRect r="6958"/>
          <a:stretch/>
        </p:blipFill>
        <p:spPr>
          <a:xfrm>
            <a:off x="680329" y="1669204"/>
            <a:ext cx="4747739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5713" y="2457324"/>
            <a:ext cx="1371118" cy="619354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>
                <a:solidFill>
                  <a:schemeClr val="tx1"/>
                </a:solidFill>
              </a:rPr>
              <a:t>End of Year 10 Preparation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/>
              <a:t>Year 11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tx1"/>
                </a:solidFill>
              </a:rPr>
              <a:t>Mock Exams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791178" y="1255374"/>
            <a:ext cx="118529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/>
              <a:t>Practice questions completed and assessed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405CA8E6-EF64-4ACD-AABE-07519E806E82}"/>
              </a:ext>
            </a:extLst>
          </p:cNvPr>
          <p:cNvSpPr/>
          <p:nvPr/>
        </p:nvSpPr>
        <p:spPr>
          <a:xfrm>
            <a:off x="4998686" y="7212742"/>
            <a:ext cx="10074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10 Autumn Term 2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00E35E70-1DE6-46CF-B4D3-E78C3BEDE8B9}"/>
              </a:ext>
            </a:extLst>
          </p:cNvPr>
          <p:cNvSpPr/>
          <p:nvPr/>
        </p:nvSpPr>
        <p:spPr>
          <a:xfrm>
            <a:off x="5954225" y="6936694"/>
            <a:ext cx="935872" cy="8106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Power and Conflict Poetry Anthology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3A0152BA-06B7-417E-8490-3AF184A39521}"/>
              </a:ext>
            </a:extLst>
          </p:cNvPr>
          <p:cNvSpPr/>
          <p:nvPr/>
        </p:nvSpPr>
        <p:spPr>
          <a:xfrm>
            <a:off x="33422" y="6047762"/>
            <a:ext cx="1104685" cy="8106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  <a:ea typeface="+mn-lt"/>
                <a:cs typeface="+mn-lt"/>
              </a:rPr>
              <a:t>A Christmas Carol</a:t>
            </a:r>
            <a:endParaRPr lang="en-GB" sz="14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9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6EBC8B9-4234-4EFD-AEAF-B82906202163}"/>
              </a:ext>
            </a:extLst>
          </p:cNvPr>
          <p:cNvSpPr/>
          <p:nvPr/>
        </p:nvSpPr>
        <p:spPr>
          <a:xfrm>
            <a:off x="5879242" y="5289685"/>
            <a:ext cx="954921" cy="49392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cs typeface="Calibri"/>
              </a:rPr>
              <a:t>Macbeth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952E8A89-DDE7-47EF-95F5-01D8542EF20E}"/>
              </a:ext>
            </a:extLst>
          </p:cNvPr>
          <p:cNvSpPr/>
          <p:nvPr/>
        </p:nvSpPr>
        <p:spPr>
          <a:xfrm>
            <a:off x="154045" y="4298266"/>
            <a:ext cx="1023428" cy="50431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Macbeth</a:t>
            </a:r>
            <a:endParaRPr lang="en-US" sz="16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364BA63A-25B1-4BF6-A21E-1898B6A0F02A}"/>
              </a:ext>
            </a:extLst>
          </p:cNvPr>
          <p:cNvSpPr/>
          <p:nvPr/>
        </p:nvSpPr>
        <p:spPr>
          <a:xfrm>
            <a:off x="6006184" y="3106025"/>
            <a:ext cx="827977" cy="70160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ea typeface="+mn-lt"/>
                <a:cs typeface="+mn-lt"/>
              </a:rPr>
              <a:t>Power and Conflict Poetry </a:t>
            </a:r>
            <a:endParaRPr lang="en-GB" sz="10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ea typeface="+mn-lt"/>
                <a:cs typeface="+mn-lt"/>
              </a:rPr>
              <a:t>Anthology</a:t>
            </a:r>
            <a:endParaRPr lang="en-GB" sz="1000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en-GB" sz="800">
              <a:solidFill>
                <a:schemeClr val="tx1"/>
              </a:solidFill>
              <a:cs typeface="Calibri"/>
            </a:endParaRP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2B820099-6CC3-47F3-8D0A-3BC29ED42510}"/>
              </a:ext>
            </a:extLst>
          </p:cNvPr>
          <p:cNvSpPr/>
          <p:nvPr/>
        </p:nvSpPr>
        <p:spPr>
          <a:xfrm>
            <a:off x="1053062" y="4250191"/>
            <a:ext cx="1033409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10 Summer Term 1</a:t>
            </a: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F2036595-20FC-4DA1-942C-A921E3A291FB}"/>
              </a:ext>
            </a:extLst>
          </p:cNvPr>
          <p:cNvCxnSpPr>
            <a:cxnSpLocks/>
          </p:cNvCxnSpPr>
          <p:nvPr/>
        </p:nvCxnSpPr>
        <p:spPr>
          <a:xfrm flipV="1">
            <a:off x="5222865" y="6813560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2589612-0968-4250-85E2-EC048755AEB2}"/>
              </a:ext>
            </a:extLst>
          </p:cNvPr>
          <p:cNvCxnSpPr>
            <a:cxnSpLocks/>
          </p:cNvCxnSpPr>
          <p:nvPr/>
        </p:nvCxnSpPr>
        <p:spPr>
          <a:xfrm flipV="1">
            <a:off x="3889789" y="6771336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45100196-9ACF-4CFD-9C5A-140EA1B06CD3}"/>
              </a:ext>
            </a:extLst>
          </p:cNvPr>
          <p:cNvCxnSpPr>
            <a:cxnSpLocks/>
          </p:cNvCxnSpPr>
          <p:nvPr/>
        </p:nvCxnSpPr>
        <p:spPr>
          <a:xfrm flipV="1">
            <a:off x="2102668" y="679474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9122F4E-4BC1-4572-ABAA-20F8B7199E24}"/>
              </a:ext>
            </a:extLst>
          </p:cNvPr>
          <p:cNvCxnSpPr>
            <a:cxnSpLocks/>
          </p:cNvCxnSpPr>
          <p:nvPr/>
        </p:nvCxnSpPr>
        <p:spPr>
          <a:xfrm flipV="1">
            <a:off x="1787069" y="578540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8C896FB-FC3C-425D-B90B-8EB50BD057E7}"/>
              </a:ext>
            </a:extLst>
          </p:cNvPr>
          <p:cNvCxnSpPr>
            <a:cxnSpLocks/>
          </p:cNvCxnSpPr>
          <p:nvPr/>
        </p:nvCxnSpPr>
        <p:spPr>
          <a:xfrm flipV="1">
            <a:off x="2589862" y="578540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35121FC-EAE5-4A07-B331-FE24AE816035}"/>
              </a:ext>
            </a:extLst>
          </p:cNvPr>
          <p:cNvCxnSpPr>
            <a:cxnSpLocks/>
          </p:cNvCxnSpPr>
          <p:nvPr/>
        </p:nvCxnSpPr>
        <p:spPr>
          <a:xfrm flipV="1">
            <a:off x="5005056" y="4837347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BFD7B09-0C9A-4B2B-A8FF-D67E979F3E76}"/>
              </a:ext>
            </a:extLst>
          </p:cNvPr>
          <p:cNvCxnSpPr>
            <a:cxnSpLocks/>
          </p:cNvCxnSpPr>
          <p:nvPr/>
        </p:nvCxnSpPr>
        <p:spPr>
          <a:xfrm flipV="1">
            <a:off x="4315967" y="4800119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9714284-99A1-424D-B17A-9277A981863C}"/>
              </a:ext>
            </a:extLst>
          </p:cNvPr>
          <p:cNvCxnSpPr>
            <a:cxnSpLocks/>
          </p:cNvCxnSpPr>
          <p:nvPr/>
        </p:nvCxnSpPr>
        <p:spPr>
          <a:xfrm flipV="1">
            <a:off x="3699493" y="4800119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F11FE23-23D1-476B-A0A6-C9FD334CC5B1}"/>
              </a:ext>
            </a:extLst>
          </p:cNvPr>
          <p:cNvCxnSpPr>
            <a:cxnSpLocks/>
          </p:cNvCxnSpPr>
          <p:nvPr/>
        </p:nvCxnSpPr>
        <p:spPr>
          <a:xfrm flipV="1">
            <a:off x="3248781" y="578540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D1CF4CB-34CB-4E77-9DBC-98BCF331AB90}"/>
              </a:ext>
            </a:extLst>
          </p:cNvPr>
          <p:cNvCxnSpPr>
            <a:cxnSpLocks/>
          </p:cNvCxnSpPr>
          <p:nvPr/>
        </p:nvCxnSpPr>
        <p:spPr>
          <a:xfrm flipV="1">
            <a:off x="3876675" y="578540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506F2E0-A0CB-44BF-B613-4065C140EB9C}"/>
              </a:ext>
            </a:extLst>
          </p:cNvPr>
          <p:cNvCxnSpPr>
            <a:cxnSpLocks/>
          </p:cNvCxnSpPr>
          <p:nvPr/>
        </p:nvCxnSpPr>
        <p:spPr>
          <a:xfrm flipV="1">
            <a:off x="4569027" y="578540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353A7AC-2BE7-4E2D-B160-06D383F7DE5D}"/>
              </a:ext>
            </a:extLst>
          </p:cNvPr>
          <p:cNvCxnSpPr>
            <a:cxnSpLocks/>
          </p:cNvCxnSpPr>
          <p:nvPr/>
        </p:nvCxnSpPr>
        <p:spPr>
          <a:xfrm flipV="1">
            <a:off x="3077319" y="4800119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420839E-5A51-4E25-AE96-597790C0E184}"/>
              </a:ext>
            </a:extLst>
          </p:cNvPr>
          <p:cNvCxnSpPr>
            <a:cxnSpLocks/>
          </p:cNvCxnSpPr>
          <p:nvPr/>
        </p:nvCxnSpPr>
        <p:spPr>
          <a:xfrm flipV="1">
            <a:off x="2459053" y="4800119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0339824-6668-4BE3-9E19-BA108C127484}"/>
              </a:ext>
            </a:extLst>
          </p:cNvPr>
          <p:cNvCxnSpPr>
            <a:cxnSpLocks/>
          </p:cNvCxnSpPr>
          <p:nvPr/>
        </p:nvCxnSpPr>
        <p:spPr>
          <a:xfrm flipV="1">
            <a:off x="2392033" y="1899388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ECEBBF8-14C3-44F8-8619-89207AA941E5}"/>
              </a:ext>
            </a:extLst>
          </p:cNvPr>
          <p:cNvCxnSpPr>
            <a:cxnSpLocks/>
          </p:cNvCxnSpPr>
          <p:nvPr/>
        </p:nvCxnSpPr>
        <p:spPr>
          <a:xfrm flipV="1">
            <a:off x="1388070" y="208306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CF85445E-8AB9-4C69-950D-B057E73B97C5}"/>
              </a:ext>
            </a:extLst>
          </p:cNvPr>
          <p:cNvSpPr txBox="1"/>
          <p:nvPr/>
        </p:nvSpPr>
        <p:spPr>
          <a:xfrm>
            <a:off x="475441" y="1482652"/>
            <a:ext cx="118123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/>
              <a:t>Revision techniques shared and modelled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1063594-9F43-45A1-B1DD-55609DF822D3}"/>
              </a:ext>
            </a:extLst>
          </p:cNvPr>
          <p:cNvCxnSpPr>
            <a:cxnSpLocks/>
          </p:cNvCxnSpPr>
          <p:nvPr/>
        </p:nvCxnSpPr>
        <p:spPr>
          <a:xfrm flipV="1">
            <a:off x="2409956" y="3805856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5EE9651C-92E6-4105-B394-319D91F676AD}"/>
              </a:ext>
            </a:extLst>
          </p:cNvPr>
          <p:cNvCxnSpPr>
            <a:cxnSpLocks/>
          </p:cNvCxnSpPr>
          <p:nvPr/>
        </p:nvCxnSpPr>
        <p:spPr>
          <a:xfrm flipV="1">
            <a:off x="3178392" y="3777572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7FFBBF6D-06F8-4AC7-9A7A-3043DE1F69F7}"/>
              </a:ext>
            </a:extLst>
          </p:cNvPr>
          <p:cNvCxnSpPr>
            <a:cxnSpLocks/>
          </p:cNvCxnSpPr>
          <p:nvPr/>
        </p:nvCxnSpPr>
        <p:spPr>
          <a:xfrm flipV="1">
            <a:off x="4095893" y="3777572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0E789E6-C4A2-438B-8DDC-E88E100059FD}"/>
              </a:ext>
            </a:extLst>
          </p:cNvPr>
          <p:cNvCxnSpPr>
            <a:cxnSpLocks/>
          </p:cNvCxnSpPr>
          <p:nvPr/>
        </p:nvCxnSpPr>
        <p:spPr>
          <a:xfrm flipV="1">
            <a:off x="4801101" y="3852651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4EBA4CD2-B149-416D-A279-98EEB815820C}"/>
              </a:ext>
            </a:extLst>
          </p:cNvPr>
          <p:cNvCxnSpPr>
            <a:cxnSpLocks/>
          </p:cNvCxnSpPr>
          <p:nvPr/>
        </p:nvCxnSpPr>
        <p:spPr>
          <a:xfrm flipV="1">
            <a:off x="5202323" y="2874979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7002354-8104-4A15-8CC4-8D41FD7D3C15}"/>
              </a:ext>
            </a:extLst>
          </p:cNvPr>
          <p:cNvCxnSpPr>
            <a:cxnSpLocks/>
          </p:cNvCxnSpPr>
          <p:nvPr/>
        </p:nvCxnSpPr>
        <p:spPr>
          <a:xfrm flipV="1">
            <a:off x="4361575" y="288839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B82481B5-04AA-40AD-A611-DD28DD8D88DD}"/>
              </a:ext>
            </a:extLst>
          </p:cNvPr>
          <p:cNvCxnSpPr>
            <a:cxnSpLocks/>
          </p:cNvCxnSpPr>
          <p:nvPr/>
        </p:nvCxnSpPr>
        <p:spPr>
          <a:xfrm flipV="1">
            <a:off x="3714229" y="288839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59F9CD2A-F358-4A82-9F32-F7F7686F684F}"/>
              </a:ext>
            </a:extLst>
          </p:cNvPr>
          <p:cNvCxnSpPr>
            <a:cxnSpLocks/>
          </p:cNvCxnSpPr>
          <p:nvPr/>
        </p:nvCxnSpPr>
        <p:spPr>
          <a:xfrm flipV="1">
            <a:off x="3150250" y="288839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503A987-6A7B-4AE2-8A46-F24EE5818241}"/>
              </a:ext>
            </a:extLst>
          </p:cNvPr>
          <p:cNvCxnSpPr>
            <a:cxnSpLocks/>
          </p:cNvCxnSpPr>
          <p:nvPr/>
        </p:nvCxnSpPr>
        <p:spPr>
          <a:xfrm flipV="1">
            <a:off x="2392033" y="2888394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E5EC710-CA97-4B7E-B3C3-506CFA6491A3}"/>
              </a:ext>
            </a:extLst>
          </p:cNvPr>
          <p:cNvCxnSpPr>
            <a:cxnSpLocks/>
          </p:cNvCxnSpPr>
          <p:nvPr/>
        </p:nvCxnSpPr>
        <p:spPr>
          <a:xfrm flipV="1">
            <a:off x="3483493" y="1897207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F0A1B48B-B2F3-4FE4-AD62-22ED8B63C21F}"/>
              </a:ext>
            </a:extLst>
          </p:cNvPr>
          <p:cNvSpPr txBox="1"/>
          <p:nvPr/>
        </p:nvSpPr>
        <p:spPr>
          <a:xfrm>
            <a:off x="2999335" y="1268475"/>
            <a:ext cx="103032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/>
              <a:t>Model answers unpicked and critiqued 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55079CCF-F9AB-457C-B5C2-45208E48CEDE}"/>
              </a:ext>
            </a:extLst>
          </p:cNvPr>
          <p:cNvCxnSpPr>
            <a:cxnSpLocks/>
          </p:cNvCxnSpPr>
          <p:nvPr/>
        </p:nvCxnSpPr>
        <p:spPr>
          <a:xfrm flipV="1">
            <a:off x="1960090" y="7860845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AD985669-1804-4470-80F9-C07D09AE4485}"/>
              </a:ext>
            </a:extLst>
          </p:cNvPr>
          <p:cNvCxnSpPr>
            <a:cxnSpLocks/>
          </p:cNvCxnSpPr>
          <p:nvPr/>
        </p:nvCxnSpPr>
        <p:spPr>
          <a:xfrm flipV="1">
            <a:off x="3169175" y="7789046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7DC7B5B4-884B-4C5A-BA26-7A9F54AA4C06}"/>
              </a:ext>
            </a:extLst>
          </p:cNvPr>
          <p:cNvCxnSpPr>
            <a:cxnSpLocks/>
          </p:cNvCxnSpPr>
          <p:nvPr/>
        </p:nvCxnSpPr>
        <p:spPr>
          <a:xfrm flipV="1">
            <a:off x="2476418" y="7801230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9025" y="7789046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2D90BFA2-60C3-4A13-B11B-AAB4F54C1A47}"/>
              </a:ext>
            </a:extLst>
          </p:cNvPr>
          <p:cNvCxnSpPr>
            <a:cxnSpLocks/>
          </p:cNvCxnSpPr>
          <p:nvPr/>
        </p:nvCxnSpPr>
        <p:spPr>
          <a:xfrm flipV="1">
            <a:off x="3915183" y="7779582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CDAD1F38-0302-4EF9-9D0D-9016C21177E1}"/>
              </a:ext>
            </a:extLst>
          </p:cNvPr>
          <p:cNvCxnSpPr>
            <a:cxnSpLocks/>
          </p:cNvCxnSpPr>
          <p:nvPr/>
        </p:nvCxnSpPr>
        <p:spPr>
          <a:xfrm flipV="1">
            <a:off x="3126965" y="6771336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>
            <a:extLst>
              <a:ext uri="{FF2B5EF4-FFF2-40B4-BE49-F238E27FC236}">
                <a16:creationId xmlns:a16="http://schemas.microsoft.com/office/drawing/2014/main" id="{74256A3F-ACBA-463A-A780-6778CE9138AC}"/>
              </a:ext>
            </a:extLst>
          </p:cNvPr>
          <p:cNvSpPr/>
          <p:nvPr/>
        </p:nvSpPr>
        <p:spPr>
          <a:xfrm>
            <a:off x="916824" y="6234747"/>
            <a:ext cx="94249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10 Spring Term 1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078572AB-98CD-4762-B49E-3E09FEA5FBF9}"/>
              </a:ext>
            </a:extLst>
          </p:cNvPr>
          <p:cNvCxnSpPr>
            <a:cxnSpLocks/>
          </p:cNvCxnSpPr>
          <p:nvPr/>
        </p:nvCxnSpPr>
        <p:spPr>
          <a:xfrm flipV="1">
            <a:off x="4569027" y="6778645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 127">
            <a:extLst>
              <a:ext uri="{FF2B5EF4-FFF2-40B4-BE49-F238E27FC236}">
                <a16:creationId xmlns:a16="http://schemas.microsoft.com/office/drawing/2014/main" id="{CBDB6CEE-DFC3-45DB-84FF-3198EBC90769}"/>
              </a:ext>
            </a:extLst>
          </p:cNvPr>
          <p:cNvSpPr/>
          <p:nvPr/>
        </p:nvSpPr>
        <p:spPr>
          <a:xfrm>
            <a:off x="5048616" y="3257338"/>
            <a:ext cx="1027337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chemeClr val="tx1"/>
                </a:solidFill>
              </a:rPr>
              <a:t>Year 10 Summer Term 2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B60C2A1A-68D9-42D8-B0AF-3384E4E4983F}"/>
              </a:ext>
            </a:extLst>
          </p:cNvPr>
          <p:cNvCxnSpPr>
            <a:cxnSpLocks/>
          </p:cNvCxnSpPr>
          <p:nvPr/>
        </p:nvCxnSpPr>
        <p:spPr>
          <a:xfrm flipV="1">
            <a:off x="1723803" y="3905441"/>
            <a:ext cx="0" cy="1625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9D852DC8-A970-CAA6-69BA-5DBD25985CB8}"/>
              </a:ext>
            </a:extLst>
          </p:cNvPr>
          <p:cNvSpPr/>
          <p:nvPr/>
        </p:nvSpPr>
        <p:spPr>
          <a:xfrm>
            <a:off x="5899593" y="7691747"/>
            <a:ext cx="1017285" cy="5601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600" b="1" dirty="0">
                <a:solidFill>
                  <a:schemeClr val="tx1"/>
                </a:solidFill>
                <a:cs typeface="Calibri"/>
              </a:rPr>
              <a:t>Remains, Poppies, War Photographer, Exposure, Bayonet Charge, Charge of the Light Brigade, Kamikaze.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258EAA-60A9-DC61-7077-BD2BC1365895}"/>
              </a:ext>
            </a:extLst>
          </p:cNvPr>
          <p:cNvSpPr/>
          <p:nvPr/>
        </p:nvSpPr>
        <p:spPr>
          <a:xfrm>
            <a:off x="5848041" y="3803306"/>
            <a:ext cx="1012094" cy="2434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600" b="1" dirty="0">
                <a:solidFill>
                  <a:schemeClr val="tx1"/>
                </a:solidFill>
                <a:cs typeface="Calibri"/>
              </a:rPr>
              <a:t>Ozymandias, London,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E815ED-C0FE-6A69-94DA-4CFA801E1539}"/>
              </a:ext>
            </a:extLst>
          </p:cNvPr>
          <p:cNvSpPr txBox="1"/>
          <p:nvPr/>
        </p:nvSpPr>
        <p:spPr>
          <a:xfrm>
            <a:off x="1522276" y="7586375"/>
            <a:ext cx="77479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Who is Scrooge?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05B1FA-E5FA-EFED-2BC9-C7B3BFA1A42C}"/>
              </a:ext>
            </a:extLst>
          </p:cNvPr>
          <p:cNvSpPr txBox="1"/>
          <p:nvPr/>
        </p:nvSpPr>
        <p:spPr>
          <a:xfrm>
            <a:off x="2020732" y="7378723"/>
            <a:ext cx="77479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 What was life like for the poor in the 19th Century?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7FA9C8-26B3-7C4C-6006-B4268345A0DC}"/>
              </a:ext>
            </a:extLst>
          </p:cNvPr>
          <p:cNvSpPr txBox="1"/>
          <p:nvPr/>
        </p:nvSpPr>
        <p:spPr>
          <a:xfrm>
            <a:off x="2690533" y="7378731"/>
            <a:ext cx="894198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 Who are the ghosts and why are they important?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121170-E600-C447-3415-25E83783828C}"/>
              </a:ext>
            </a:extLst>
          </p:cNvPr>
          <p:cNvSpPr txBox="1"/>
          <p:nvPr/>
        </p:nvSpPr>
        <p:spPr>
          <a:xfrm>
            <a:off x="3458851" y="7378740"/>
            <a:ext cx="8319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 What was Dickens intention when writing the novella?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C74390-8469-719A-7335-B547888089DD}"/>
              </a:ext>
            </a:extLst>
          </p:cNvPr>
          <p:cNvSpPr txBox="1"/>
          <p:nvPr/>
        </p:nvSpPr>
        <p:spPr>
          <a:xfrm>
            <a:off x="4180648" y="7378748"/>
            <a:ext cx="831900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 Why are the minor characters important?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1CDB94-FF24-7DA4-A40E-C079A72E65EA}"/>
              </a:ext>
            </a:extLst>
          </p:cNvPr>
          <p:cNvSpPr txBox="1"/>
          <p:nvPr/>
        </p:nvSpPr>
        <p:spPr>
          <a:xfrm>
            <a:off x="1859810" y="6376759"/>
            <a:ext cx="889007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 How is war presented in each of the poems?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EE51B2-2512-68CC-049F-7EAE6E4928C4}"/>
              </a:ext>
            </a:extLst>
          </p:cNvPr>
          <p:cNvSpPr txBox="1"/>
          <p:nvPr/>
        </p:nvSpPr>
        <p:spPr>
          <a:xfrm>
            <a:off x="4829312" y="6485790"/>
            <a:ext cx="88900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What are each of the poems about?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CEE1EC-335D-8CB5-2B70-C75C43E5FBD9}"/>
              </a:ext>
            </a:extLst>
          </p:cNvPr>
          <p:cNvSpPr txBox="1"/>
          <p:nvPr/>
        </p:nvSpPr>
        <p:spPr>
          <a:xfrm>
            <a:off x="4087266" y="6376777"/>
            <a:ext cx="88900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How are poetic devices used in the poems to create effects?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821C80-1F97-9F29-C293-3A83A5667A41}"/>
              </a:ext>
            </a:extLst>
          </p:cNvPr>
          <p:cNvSpPr txBox="1"/>
          <p:nvPr/>
        </p:nvSpPr>
        <p:spPr>
          <a:xfrm>
            <a:off x="3350368" y="6376784"/>
            <a:ext cx="88900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How is language used to portray meaning in the poems?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E183A2-6B50-815D-1D4D-8D196AB2B0BE}"/>
              </a:ext>
            </a:extLst>
          </p:cNvPr>
          <p:cNvSpPr txBox="1"/>
          <p:nvPr/>
        </p:nvSpPr>
        <p:spPr>
          <a:xfrm>
            <a:off x="2607470" y="6459832"/>
            <a:ext cx="88900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What is a comparison?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9902C1-33AC-3CC9-6215-2E151B87DDB1}"/>
              </a:ext>
            </a:extLst>
          </p:cNvPr>
          <p:cNvSpPr txBox="1"/>
          <p:nvPr/>
        </p:nvSpPr>
        <p:spPr>
          <a:xfrm>
            <a:off x="4642445" y="4523403"/>
            <a:ext cx="88900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Who are the three 'weird sisters'?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9A4B46-93E6-58FA-A62B-82358C03CAA9}"/>
              </a:ext>
            </a:extLst>
          </p:cNvPr>
          <p:cNvSpPr txBox="1"/>
          <p:nvPr/>
        </p:nvSpPr>
        <p:spPr>
          <a:xfrm>
            <a:off x="3983253" y="4487071"/>
            <a:ext cx="88900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How is Macbeth portrayed?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90389E-F443-899B-859C-160A48EC2059}"/>
              </a:ext>
            </a:extLst>
          </p:cNvPr>
          <p:cNvSpPr txBox="1"/>
          <p:nvPr/>
        </p:nvSpPr>
        <p:spPr>
          <a:xfrm>
            <a:off x="3376019" y="4487079"/>
            <a:ext cx="88900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Who is Lady Macbeth?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4F72EA-9494-D59C-EFD0-6163BFC1887D}"/>
              </a:ext>
            </a:extLst>
          </p:cNvPr>
          <p:cNvSpPr txBox="1"/>
          <p:nvPr/>
        </p:nvSpPr>
        <p:spPr>
          <a:xfrm>
            <a:off x="2758442" y="4383258"/>
            <a:ext cx="889007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How is rhetoric used by the characters?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DBCB2F-CE91-407D-01DF-2B375442D125}"/>
              </a:ext>
            </a:extLst>
          </p:cNvPr>
          <p:cNvSpPr txBox="1"/>
          <p:nvPr/>
        </p:nvSpPr>
        <p:spPr>
          <a:xfrm>
            <a:off x="2078410" y="4539011"/>
            <a:ext cx="889007" cy="2000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What is ambition?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228B549-410A-E838-82F1-AC087C21E69B}"/>
              </a:ext>
            </a:extLst>
          </p:cNvPr>
          <p:cNvSpPr txBox="1"/>
          <p:nvPr/>
        </p:nvSpPr>
        <p:spPr>
          <a:xfrm>
            <a:off x="1190966" y="3646077"/>
            <a:ext cx="889007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Why is Macbeth's soliloquy significant?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EED9DB-6F33-37C7-425A-2ABFF245448B}"/>
              </a:ext>
            </a:extLst>
          </p:cNvPr>
          <p:cNvSpPr txBox="1"/>
          <p:nvPr/>
        </p:nvSpPr>
        <p:spPr>
          <a:xfrm>
            <a:off x="2104904" y="3511105"/>
            <a:ext cx="75921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Who is Macduff?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CEF977-FFD8-FA05-4857-D97AB670FFD4}"/>
              </a:ext>
            </a:extLst>
          </p:cNvPr>
          <p:cNvSpPr txBox="1"/>
          <p:nvPr/>
        </p:nvSpPr>
        <p:spPr>
          <a:xfrm>
            <a:off x="2759226" y="3412475"/>
            <a:ext cx="889007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What is Macbeth and Banquo's relationship like?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7752AF-A6B6-9BBB-DE31-F66600873D07}"/>
              </a:ext>
            </a:extLst>
          </p:cNvPr>
          <p:cNvSpPr txBox="1"/>
          <p:nvPr/>
        </p:nvSpPr>
        <p:spPr>
          <a:xfrm>
            <a:off x="3667730" y="3469591"/>
            <a:ext cx="759219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What happens after the King's death?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09A371-1D1D-F944-3C0B-1AEB3A0A29EE}"/>
              </a:ext>
            </a:extLst>
          </p:cNvPr>
          <p:cNvSpPr txBox="1"/>
          <p:nvPr/>
        </p:nvSpPr>
        <p:spPr>
          <a:xfrm>
            <a:off x="4467343" y="3464408"/>
            <a:ext cx="75921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Who is the Porter?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D25E8BA-7601-5F96-6E8B-9180C1452503}"/>
              </a:ext>
            </a:extLst>
          </p:cNvPr>
          <p:cNvSpPr txBox="1"/>
          <p:nvPr/>
        </p:nvSpPr>
        <p:spPr>
          <a:xfrm>
            <a:off x="5000920" y="2581774"/>
            <a:ext cx="88900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What are each of the poems about?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C6A9BD1-68F9-7CE9-F059-F0DFDACDB3FD}"/>
              </a:ext>
            </a:extLst>
          </p:cNvPr>
          <p:cNvSpPr txBox="1"/>
          <p:nvPr/>
        </p:nvSpPr>
        <p:spPr>
          <a:xfrm>
            <a:off x="3272500" y="2477952"/>
            <a:ext cx="992837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ea typeface="+mn-lt"/>
                <a:cs typeface="+mn-lt"/>
              </a:rPr>
              <a:t>How is language used to portray meaning in the poems?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8EEBF8-C053-ECB9-7CAF-6F70A778BB3D}"/>
              </a:ext>
            </a:extLst>
          </p:cNvPr>
          <p:cNvSpPr txBox="1"/>
          <p:nvPr/>
        </p:nvSpPr>
        <p:spPr>
          <a:xfrm>
            <a:off x="4196553" y="2405280"/>
            <a:ext cx="88900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How are poetic devices used in the poems to create effects?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5AC58EE-A6D9-3149-9024-5B7FB26275A5}"/>
              </a:ext>
            </a:extLst>
          </p:cNvPr>
          <p:cNvSpPr txBox="1"/>
          <p:nvPr/>
        </p:nvSpPr>
        <p:spPr>
          <a:xfrm>
            <a:off x="2727455" y="2529884"/>
            <a:ext cx="88900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What is comparison?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5DC9A6-54A0-310A-2D62-BC6872DFE689}"/>
              </a:ext>
            </a:extLst>
          </p:cNvPr>
          <p:cNvSpPr txBox="1"/>
          <p:nvPr/>
        </p:nvSpPr>
        <p:spPr>
          <a:xfrm>
            <a:off x="1917855" y="2457211"/>
            <a:ext cx="889007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How is power and control presented in the poems?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58B5AF2-FE67-0734-BDBA-0DDC09A35D96}"/>
              </a:ext>
            </a:extLst>
          </p:cNvPr>
          <p:cNvSpPr txBox="1"/>
          <p:nvPr/>
        </p:nvSpPr>
        <p:spPr>
          <a:xfrm>
            <a:off x="1076642" y="5483876"/>
            <a:ext cx="889007" cy="4154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Who is the Ghost of Christmas Yet to Come?</a:t>
            </a:r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757778A-7FC4-F40E-68F0-BCBC17C7C452}"/>
              </a:ext>
            </a:extLst>
          </p:cNvPr>
          <p:cNvSpPr txBox="1"/>
          <p:nvPr/>
        </p:nvSpPr>
        <p:spPr>
          <a:xfrm>
            <a:off x="2021461" y="5535800"/>
            <a:ext cx="88900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What is destitution?</a:t>
            </a:r>
            <a:endParaRPr lang="en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8349779-523B-111D-92FC-C815A2E6393C}"/>
              </a:ext>
            </a:extLst>
          </p:cNvPr>
          <p:cNvSpPr txBox="1"/>
          <p:nvPr/>
        </p:nvSpPr>
        <p:spPr>
          <a:xfrm>
            <a:off x="2706719" y="5483893"/>
            <a:ext cx="88900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What happens to the Cratchits?</a:t>
            </a:r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03C94B9-D3E6-FF12-A1EB-3686C6F49F0B}"/>
              </a:ext>
            </a:extLst>
          </p:cNvPr>
          <p:cNvSpPr txBox="1"/>
          <p:nvPr/>
        </p:nvSpPr>
        <p:spPr>
          <a:xfrm>
            <a:off x="3443889" y="5535817"/>
            <a:ext cx="88900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What is Scrooge's fate?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AA20320-3541-89F8-63E7-6B1F5FDB2C5F}"/>
              </a:ext>
            </a:extLst>
          </p:cNvPr>
          <p:cNvSpPr txBox="1"/>
          <p:nvPr/>
        </p:nvSpPr>
        <p:spPr>
          <a:xfrm>
            <a:off x="4181059" y="5535825"/>
            <a:ext cx="88900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700" dirty="0">
                <a:cs typeface="Calibri"/>
              </a:rPr>
              <a:t>What is Dickens' intent?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861E3227AC8E48A68B406B739824DD" ma:contentTypeVersion="12" ma:contentTypeDescription="Create a new document." ma:contentTypeScope="" ma:versionID="4eee9a145541da58da712c4dd1a59c32">
  <xsd:schema xmlns:xsd="http://www.w3.org/2001/XMLSchema" xmlns:xs="http://www.w3.org/2001/XMLSchema" xmlns:p="http://schemas.microsoft.com/office/2006/metadata/properties" xmlns:ns2="627654a8-b320-4069-980d-9cb556a4e2f8" xmlns:ns3="652e0fc7-b111-4cc1-a8c0-0a2a221510bb" targetNamespace="http://schemas.microsoft.com/office/2006/metadata/properties" ma:root="true" ma:fieldsID="a2d3ced5a43bf9418710e572f9af52f7" ns2:_="" ns3:_="">
    <xsd:import namespace="627654a8-b320-4069-980d-9cb556a4e2f8"/>
    <xsd:import namespace="652e0fc7-b111-4cc1-a8c0-0a2a221510b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654a8-b320-4069-980d-9cb556a4e2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2e0fc7-b111-4cc1-a8c0-0a2a221510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B13390-CFFA-4A09-AC86-78CCB99070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7654a8-b320-4069-980d-9cb556a4e2f8"/>
    <ds:schemaRef ds:uri="652e0fc7-b111-4cc1-a8c0-0a2a221510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5C2F53-FA97-48DB-9282-F0D5B51100DE}">
  <ds:schemaRefs>
    <ds:schemaRef ds:uri="627654a8-b320-4069-980d-9cb556a4e2f8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52e0fc7-b111-4cc1-a8c0-0a2a221510bb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A96BC8-2F00-49C8-A155-79928CC450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268</Words>
  <Application>Microsoft Office PowerPoint</Application>
  <PresentationFormat>A4 Paper (210x297 mm)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Danielle Ormesher</cp:lastModifiedBy>
  <cp:revision>269</cp:revision>
  <dcterms:created xsi:type="dcterms:W3CDTF">2019-07-02T10:31:49Z</dcterms:created>
  <dcterms:modified xsi:type="dcterms:W3CDTF">2022-09-02T07:04:08Z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0x0101003F861E3227AC8E48A68B406B739824DD</vt:lpwstr>
  </property>
</Properties>
</file>