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404EF6-1932-7549-7B51-DEEE0796356F}" v="396" dt="2022-03-01T21:14:06.367"/>
    <p1510:client id="{632F67F4-CD09-9C18-48A1-65C287C1B30A}" v="1298" dt="2022-10-10T13:17:04.672"/>
    <p1510:client id="{67539954-CAC0-9ED1-D47B-45DBB0A5913D}" v="1137" dt="2020-04-20T15:03:56.176"/>
    <p1510:client id="{6E7AEE6B-EC5D-A3DB-E352-80CE054F9F3D}" v="3" dt="2021-02-19T14:19:34.911"/>
    <p1510:client id="{C3AB11DA-690A-A58A-A9B7-2D08DD6FBD7C}" v="83" dt="2022-03-02T19:49:59.9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an Plowes" userId="S::dean.plowes@burnley-cs.org::2469eda2-1411-4f7f-93e3-a764ba95511f" providerId="AD" clId="Web-{67539954-CAC0-9ED1-D47B-45DBB0A5913D}"/>
    <pc:docChg chg="modSld">
      <pc:chgData name="Dean Plowes" userId="S::dean.plowes@burnley-cs.org::2469eda2-1411-4f7f-93e3-a764ba95511f" providerId="AD" clId="Web-{67539954-CAC0-9ED1-D47B-45DBB0A5913D}" dt="2020-04-20T15:03:56.176" v="1128" actId="1076"/>
      <pc:docMkLst>
        <pc:docMk/>
      </pc:docMkLst>
      <pc:sldChg chg="addSp delSp modSp">
        <pc:chgData name="Dean Plowes" userId="S::dean.plowes@burnley-cs.org::2469eda2-1411-4f7f-93e3-a764ba95511f" providerId="AD" clId="Web-{67539954-CAC0-9ED1-D47B-45DBB0A5913D}" dt="2020-04-20T15:03:56.176" v="1128" actId="1076"/>
        <pc:sldMkLst>
          <pc:docMk/>
          <pc:sldMk cId="2983352342" sldId="256"/>
        </pc:sldMkLst>
        <pc:spChg chg="mod">
          <ac:chgData name="Dean Plowes" userId="S::dean.plowes@burnley-cs.org::2469eda2-1411-4f7f-93e3-a764ba95511f" providerId="AD" clId="Web-{67539954-CAC0-9ED1-D47B-45DBB0A5913D}" dt="2020-04-20T14:19:26.740" v="166" actId="20577"/>
          <ac:spMkLst>
            <pc:docMk/>
            <pc:sldMk cId="2983352342" sldId="256"/>
            <ac:spMk id="3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4:25:26.232" v="381" actId="20577"/>
          <ac:spMkLst>
            <pc:docMk/>
            <pc:sldMk cId="2983352342" sldId="256"/>
            <ac:spMk id="6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5:03:33.159" v="1126" actId="1076"/>
          <ac:spMkLst>
            <pc:docMk/>
            <pc:sldMk cId="2983352342" sldId="256"/>
            <ac:spMk id="78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4:20:08.212" v="193" actId="1076"/>
          <ac:spMkLst>
            <pc:docMk/>
            <pc:sldMk cId="2983352342" sldId="256"/>
            <ac:spMk id="79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4:22:25.392" v="279" actId="1076"/>
          <ac:spMkLst>
            <pc:docMk/>
            <pc:sldMk cId="2983352342" sldId="256"/>
            <ac:spMk id="83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4:20:25.666" v="202" actId="1076"/>
          <ac:spMkLst>
            <pc:docMk/>
            <pc:sldMk cId="2983352342" sldId="256"/>
            <ac:spMk id="84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4:20:55.215" v="238" actId="1076"/>
          <ac:spMkLst>
            <pc:docMk/>
            <pc:sldMk cId="2983352342" sldId="256"/>
            <ac:spMk id="85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4:25:37.639" v="385" actId="1076"/>
          <ac:spMkLst>
            <pc:docMk/>
            <pc:sldMk cId="2983352342" sldId="256"/>
            <ac:spMk id="88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4:23:28.834" v="300" actId="20577"/>
          <ac:spMkLst>
            <pc:docMk/>
            <pc:sldMk cId="2983352342" sldId="256"/>
            <ac:spMk id="90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4:23:52.320" v="319" actId="1076"/>
          <ac:spMkLst>
            <pc:docMk/>
            <pc:sldMk cId="2983352342" sldId="256"/>
            <ac:spMk id="91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5:03:21.627" v="1125" actId="1076"/>
          <ac:spMkLst>
            <pc:docMk/>
            <pc:sldMk cId="2983352342" sldId="256"/>
            <ac:spMk id="92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4:26:06.938" v="391" actId="1076"/>
          <ac:spMkLst>
            <pc:docMk/>
            <pc:sldMk cId="2983352342" sldId="256"/>
            <ac:spMk id="93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4:30:30.376" v="427" actId="1076"/>
          <ac:spMkLst>
            <pc:docMk/>
            <pc:sldMk cId="2983352342" sldId="256"/>
            <ac:spMk id="94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5:03:14.814" v="1124" actId="1076"/>
          <ac:spMkLst>
            <pc:docMk/>
            <pc:sldMk cId="2983352342" sldId="256"/>
            <ac:spMk id="95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5:02:59.157" v="1121" actId="1076"/>
          <ac:spMkLst>
            <pc:docMk/>
            <pc:sldMk cId="2983352342" sldId="256"/>
            <ac:spMk id="96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5:03:11.752" v="1123" actId="1076"/>
          <ac:spMkLst>
            <pc:docMk/>
            <pc:sldMk cId="2983352342" sldId="256"/>
            <ac:spMk id="97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4:31:01.535" v="472" actId="1076"/>
          <ac:spMkLst>
            <pc:docMk/>
            <pc:sldMk cId="2983352342" sldId="256"/>
            <ac:spMk id="98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4:31:19.583" v="498" actId="1076"/>
          <ac:spMkLst>
            <pc:docMk/>
            <pc:sldMk cId="2983352342" sldId="256"/>
            <ac:spMk id="99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4:31:53.179" v="524" actId="20577"/>
          <ac:spMkLst>
            <pc:docMk/>
            <pc:sldMk cId="2983352342" sldId="256"/>
            <ac:spMk id="100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4:32:06.883" v="551" actId="20577"/>
          <ac:spMkLst>
            <pc:docMk/>
            <pc:sldMk cId="2983352342" sldId="256"/>
            <ac:spMk id="101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5:03:03.298" v="1122" actId="1076"/>
          <ac:spMkLst>
            <pc:docMk/>
            <pc:sldMk cId="2983352342" sldId="256"/>
            <ac:spMk id="102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4:33:05.715" v="590" actId="20577"/>
          <ac:spMkLst>
            <pc:docMk/>
            <pc:sldMk cId="2983352342" sldId="256"/>
            <ac:spMk id="103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4:39:39.286" v="687" actId="20577"/>
          <ac:spMkLst>
            <pc:docMk/>
            <pc:sldMk cId="2983352342" sldId="256"/>
            <ac:spMk id="104" creationId="{00000000-0000-0000-0000-000000000000}"/>
          </ac:spMkLst>
        </pc:spChg>
        <pc:spChg chg="add del mod">
          <ac:chgData name="Dean Plowes" userId="S::dean.plowes@burnley-cs.org::2469eda2-1411-4f7f-93e3-a764ba95511f" providerId="AD" clId="Web-{67539954-CAC0-9ED1-D47B-45DBB0A5913D}" dt="2020-04-20T14:39:53.522" v="691" actId="1076"/>
          <ac:spMkLst>
            <pc:docMk/>
            <pc:sldMk cId="2983352342" sldId="256"/>
            <ac:spMk id="105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5:02:14.873" v="1111" actId="1076"/>
          <ac:spMkLst>
            <pc:docMk/>
            <pc:sldMk cId="2983352342" sldId="256"/>
            <ac:spMk id="106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5:02:18.389" v="1112" actId="1076"/>
          <ac:spMkLst>
            <pc:docMk/>
            <pc:sldMk cId="2983352342" sldId="256"/>
            <ac:spMk id="107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4:38:47.549" v="632" actId="20577"/>
          <ac:spMkLst>
            <pc:docMk/>
            <pc:sldMk cId="2983352342" sldId="256"/>
            <ac:spMk id="108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4:38:51.049" v="634" actId="20577"/>
          <ac:spMkLst>
            <pc:docMk/>
            <pc:sldMk cId="2983352342" sldId="256"/>
            <ac:spMk id="109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4:41:45.873" v="791" actId="20577"/>
          <ac:spMkLst>
            <pc:docMk/>
            <pc:sldMk cId="2983352342" sldId="256"/>
            <ac:spMk id="110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4:42:04.139" v="795" actId="1076"/>
          <ac:spMkLst>
            <pc:docMk/>
            <pc:sldMk cId="2983352342" sldId="256"/>
            <ac:spMk id="111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4:41:22.887" v="769" actId="20577"/>
          <ac:spMkLst>
            <pc:docMk/>
            <pc:sldMk cId="2983352342" sldId="256"/>
            <ac:spMk id="112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4:41:10.870" v="745" actId="20577"/>
          <ac:spMkLst>
            <pc:docMk/>
            <pc:sldMk cId="2983352342" sldId="256"/>
            <ac:spMk id="113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4:40:57.541" v="741" actId="20577"/>
          <ac:spMkLst>
            <pc:docMk/>
            <pc:sldMk cId="2983352342" sldId="256"/>
            <ac:spMk id="114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4:40:41.900" v="710" actId="20577"/>
          <ac:spMkLst>
            <pc:docMk/>
            <pc:sldMk cId="2983352342" sldId="256"/>
            <ac:spMk id="115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1:23:51.953" v="5" actId="20577"/>
          <ac:spMkLst>
            <pc:docMk/>
            <pc:sldMk cId="2983352342" sldId="256"/>
            <ac:spMk id="256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4:08:55.809" v="129" actId="20577"/>
          <ac:spMkLst>
            <pc:docMk/>
            <pc:sldMk cId="2983352342" sldId="256"/>
            <ac:spMk id="257" creationId="{C4A79582-07C9-724E-B8B3-9661E7D84670}"/>
          </ac:spMkLst>
        </pc:spChg>
        <pc:spChg chg="mod">
          <ac:chgData name="Dean Plowes" userId="S::dean.plowes@burnley-cs.org::2469eda2-1411-4f7f-93e3-a764ba95511f" providerId="AD" clId="Web-{67539954-CAC0-9ED1-D47B-45DBB0A5913D}" dt="2020-04-20T14:08:35.918" v="124" actId="20577"/>
          <ac:spMkLst>
            <pc:docMk/>
            <pc:sldMk cId="2983352342" sldId="256"/>
            <ac:spMk id="258" creationId="{C4A79582-07C9-724E-B8B3-9661E7D84670}"/>
          </ac:spMkLst>
        </pc:spChg>
        <pc:spChg chg="mod">
          <ac:chgData name="Dean Plowes" userId="S::dean.plowes@burnley-cs.org::2469eda2-1411-4f7f-93e3-a764ba95511f" providerId="AD" clId="Web-{67539954-CAC0-9ED1-D47B-45DBB0A5913D}" dt="2020-04-20T14:08:17.635" v="118" actId="20577"/>
          <ac:spMkLst>
            <pc:docMk/>
            <pc:sldMk cId="2983352342" sldId="256"/>
            <ac:spMk id="259" creationId="{C4A79582-07C9-724E-B8B3-9661E7D84670}"/>
          </ac:spMkLst>
        </pc:spChg>
        <pc:spChg chg="mod ord">
          <ac:chgData name="Dean Plowes" userId="S::dean.plowes@burnley-cs.org::2469eda2-1411-4f7f-93e3-a764ba95511f" providerId="AD" clId="Web-{67539954-CAC0-9ED1-D47B-45DBB0A5913D}" dt="2020-04-20T14:46:18.546" v="879"/>
          <ac:spMkLst>
            <pc:docMk/>
            <pc:sldMk cId="2983352342" sldId="256"/>
            <ac:spMk id="260" creationId="{C4A79582-07C9-724E-B8B3-9661E7D84670}"/>
          </ac:spMkLst>
        </pc:spChg>
        <pc:spChg chg="mod ord">
          <ac:chgData name="Dean Plowes" userId="S::dean.plowes@burnley-cs.org::2469eda2-1411-4f7f-93e3-a764ba95511f" providerId="AD" clId="Web-{67539954-CAC0-9ED1-D47B-45DBB0A5913D}" dt="2020-04-20T14:59:01.126" v="1090" actId="1076"/>
          <ac:spMkLst>
            <pc:docMk/>
            <pc:sldMk cId="2983352342" sldId="256"/>
            <ac:spMk id="262" creationId="{00000000-0000-0000-0000-000000000000}"/>
          </ac:spMkLst>
        </pc:spChg>
        <pc:spChg chg="mod ord">
          <ac:chgData name="Dean Plowes" userId="S::dean.plowes@burnley-cs.org::2469eda2-1411-4f7f-93e3-a764ba95511f" providerId="AD" clId="Web-{67539954-CAC0-9ED1-D47B-45DBB0A5913D}" dt="2020-04-20T14:48:41.149" v="923" actId="1076"/>
          <ac:spMkLst>
            <pc:docMk/>
            <pc:sldMk cId="2983352342" sldId="256"/>
            <ac:spMk id="273" creationId="{00000000-0000-0000-0000-000000000000}"/>
          </ac:spMkLst>
        </pc:spChg>
        <pc:spChg chg="add del mod">
          <ac:chgData name="Dean Plowes" userId="S::dean.plowes@burnley-cs.org::2469eda2-1411-4f7f-93e3-a764ba95511f" providerId="AD" clId="Web-{67539954-CAC0-9ED1-D47B-45DBB0A5913D}" dt="2020-04-20T15:03:56.176" v="1128" actId="1076"/>
          <ac:spMkLst>
            <pc:docMk/>
            <pc:sldMk cId="2983352342" sldId="256"/>
            <ac:spMk id="285" creationId="{00000000-0000-0000-0000-000000000000}"/>
          </ac:spMkLst>
        </pc:spChg>
        <pc:spChg chg="add del mod">
          <ac:chgData name="Dean Plowes" userId="S::dean.plowes@burnley-cs.org::2469eda2-1411-4f7f-93e3-a764ba95511f" providerId="AD" clId="Web-{67539954-CAC0-9ED1-D47B-45DBB0A5913D}" dt="2020-04-20T15:00:15.365" v="1094" actId="20577"/>
          <ac:spMkLst>
            <pc:docMk/>
            <pc:sldMk cId="2983352342" sldId="256"/>
            <ac:spMk id="286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4:48:43.946" v="924" actId="20577"/>
          <ac:spMkLst>
            <pc:docMk/>
            <pc:sldMk cId="2983352342" sldId="256"/>
            <ac:spMk id="287" creationId="{00000000-0000-0000-0000-000000000000}"/>
          </ac:spMkLst>
        </pc:spChg>
        <pc:spChg chg="mod ord">
          <ac:chgData name="Dean Plowes" userId="S::dean.plowes@burnley-cs.org::2469eda2-1411-4f7f-93e3-a764ba95511f" providerId="AD" clId="Web-{67539954-CAC0-9ED1-D47B-45DBB0A5913D}" dt="2020-04-20T15:00:33.538" v="1097" actId="20577"/>
          <ac:spMkLst>
            <pc:docMk/>
            <pc:sldMk cId="2983352342" sldId="256"/>
            <ac:spMk id="288" creationId="{00000000-0000-0000-0000-000000000000}"/>
          </ac:spMkLst>
        </pc:spChg>
        <pc:spChg chg="mod ord">
          <ac:chgData name="Dean Plowes" userId="S::dean.plowes@burnley-cs.org::2469eda2-1411-4f7f-93e3-a764ba95511f" providerId="AD" clId="Web-{67539954-CAC0-9ED1-D47B-45DBB0A5913D}" dt="2020-04-20T15:00:59.353" v="1101" actId="1076"/>
          <ac:spMkLst>
            <pc:docMk/>
            <pc:sldMk cId="2983352342" sldId="256"/>
            <ac:spMk id="296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5:00:06.193" v="1093" actId="20577"/>
          <ac:spMkLst>
            <pc:docMk/>
            <pc:sldMk cId="2983352342" sldId="256"/>
            <ac:spMk id="297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5:01:15.182" v="1103" actId="14100"/>
          <ac:spMkLst>
            <pc:docMk/>
            <pc:sldMk cId="2983352342" sldId="256"/>
            <ac:spMk id="298" creationId="{00000000-0000-0000-0000-000000000000}"/>
          </ac:spMkLst>
        </pc:spChg>
        <pc:spChg chg="mod ord">
          <ac:chgData name="Dean Plowes" userId="S::dean.plowes@burnley-cs.org::2469eda2-1411-4f7f-93e3-a764ba95511f" providerId="AD" clId="Web-{67539954-CAC0-9ED1-D47B-45DBB0A5913D}" dt="2020-04-20T14:57:51.794" v="1082" actId="14100"/>
          <ac:spMkLst>
            <pc:docMk/>
            <pc:sldMk cId="2983352342" sldId="256"/>
            <ac:spMk id="299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4:55:30.832" v="1008" actId="20577"/>
          <ac:spMkLst>
            <pc:docMk/>
            <pc:sldMk cId="2983352342" sldId="256"/>
            <ac:spMk id="300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5:01:41.574" v="1108" actId="14100"/>
          <ac:spMkLst>
            <pc:docMk/>
            <pc:sldMk cId="2983352342" sldId="256"/>
            <ac:spMk id="301" creationId="{00000000-0000-0000-0000-000000000000}"/>
          </ac:spMkLst>
        </pc:spChg>
        <pc:spChg chg="mod ord">
          <ac:chgData name="Dean Plowes" userId="S::dean.plowes@burnley-cs.org::2469eda2-1411-4f7f-93e3-a764ba95511f" providerId="AD" clId="Web-{67539954-CAC0-9ED1-D47B-45DBB0A5913D}" dt="2020-04-20T14:51:58.568" v="958"/>
          <ac:spMkLst>
            <pc:docMk/>
            <pc:sldMk cId="2983352342" sldId="256"/>
            <ac:spMk id="302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1:24:49.515" v="41" actId="20577"/>
          <ac:spMkLst>
            <pc:docMk/>
            <pc:sldMk cId="2983352342" sldId="256"/>
            <ac:spMk id="303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1:25:01.812" v="54" actId="20577"/>
          <ac:spMkLst>
            <pc:docMk/>
            <pc:sldMk cId="2983352342" sldId="256"/>
            <ac:spMk id="304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1:25:51.390" v="75" actId="1076"/>
          <ac:spMkLst>
            <pc:docMk/>
            <pc:sldMk cId="2983352342" sldId="256"/>
            <ac:spMk id="307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4:55:23.940" v="1006" actId="20577"/>
          <ac:spMkLst>
            <pc:docMk/>
            <pc:sldMk cId="2983352342" sldId="256"/>
            <ac:spMk id="320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5:01:53.856" v="1109" actId="20577"/>
          <ac:spMkLst>
            <pc:docMk/>
            <pc:sldMk cId="2983352342" sldId="256"/>
            <ac:spMk id="321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5:02:06.310" v="1110" actId="14100"/>
          <ac:spMkLst>
            <pc:docMk/>
            <pc:sldMk cId="2983352342" sldId="256"/>
            <ac:spMk id="328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5:02:48.453" v="1120" actId="14100"/>
          <ac:spMkLst>
            <pc:docMk/>
            <pc:sldMk cId="2983352342" sldId="256"/>
            <ac:spMk id="329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1:26:59.906" v="117" actId="20577"/>
          <ac:spMkLst>
            <pc:docMk/>
            <pc:sldMk cId="2983352342" sldId="256"/>
            <ac:spMk id="336" creationId="{00000000-0000-0000-0000-000000000000}"/>
          </ac:spMkLst>
        </pc:spChg>
        <pc:spChg chg="mod">
          <ac:chgData name="Dean Plowes" userId="S::dean.plowes@burnley-cs.org::2469eda2-1411-4f7f-93e3-a764ba95511f" providerId="AD" clId="Web-{67539954-CAC0-9ED1-D47B-45DBB0A5913D}" dt="2020-04-20T14:43:32.661" v="797" actId="20577"/>
          <ac:spMkLst>
            <pc:docMk/>
            <pc:sldMk cId="2983352342" sldId="256"/>
            <ac:spMk id="339" creationId="{C4A79582-07C9-724E-B8B3-9661E7D84670}"/>
          </ac:spMkLst>
        </pc:spChg>
        <pc:spChg chg="mod">
          <ac:chgData name="Dean Plowes" userId="S::dean.plowes@burnley-cs.org::2469eda2-1411-4f7f-93e3-a764ba95511f" providerId="AD" clId="Web-{67539954-CAC0-9ED1-D47B-45DBB0A5913D}" dt="2020-04-20T14:43:35.802" v="800" actId="20577"/>
          <ac:spMkLst>
            <pc:docMk/>
            <pc:sldMk cId="2983352342" sldId="256"/>
            <ac:spMk id="340" creationId="{C4A79582-07C9-724E-B8B3-9661E7D84670}"/>
          </ac:spMkLst>
        </pc:spChg>
        <pc:spChg chg="mod">
          <ac:chgData name="Dean Plowes" userId="S::dean.plowes@burnley-cs.org::2469eda2-1411-4f7f-93e3-a764ba95511f" providerId="AD" clId="Web-{67539954-CAC0-9ED1-D47B-45DBB0A5913D}" dt="2020-04-20T14:43:38.864" v="803" actId="20577"/>
          <ac:spMkLst>
            <pc:docMk/>
            <pc:sldMk cId="2983352342" sldId="256"/>
            <ac:spMk id="341" creationId="{C4A79582-07C9-724E-B8B3-9661E7D84670}"/>
          </ac:spMkLst>
        </pc:spChg>
        <pc:grpChg chg="mod">
          <ac:chgData name="Dean Plowes" userId="S::dean.plowes@burnley-cs.org::2469eda2-1411-4f7f-93e3-a764ba95511f" providerId="AD" clId="Web-{67539954-CAC0-9ED1-D47B-45DBB0A5913D}" dt="2020-04-20T15:03:39.535" v="1127" actId="1076"/>
          <ac:grpSpMkLst>
            <pc:docMk/>
            <pc:sldMk cId="2983352342" sldId="256"/>
            <ac:grpSpMk id="255" creationId="{00000000-0000-0000-0000-000000000000}"/>
          </ac:grpSpMkLst>
        </pc:grpChg>
        <pc:cxnChg chg="mod">
          <ac:chgData name="Dean Plowes" userId="S::dean.plowes@burnley-cs.org::2469eda2-1411-4f7f-93e3-a764ba95511f" providerId="AD" clId="Web-{67539954-CAC0-9ED1-D47B-45DBB0A5913D}" dt="2020-04-20T14:19:52.555" v="169" actId="1076"/>
          <ac:cxnSpMkLst>
            <pc:docMk/>
            <pc:sldMk cId="2983352342" sldId="256"/>
            <ac:cxnSpMk id="266" creationId="{12ABD505-175E-A541-AEFE-152268C0ADBA}"/>
          </ac:cxnSpMkLst>
        </pc:cxnChg>
        <pc:cxnChg chg="mod">
          <ac:chgData name="Dean Plowes" userId="S::dean.plowes@burnley-cs.org::2469eda2-1411-4f7f-93e3-a764ba95511f" providerId="AD" clId="Web-{67539954-CAC0-9ED1-D47B-45DBB0A5913D}" dt="2020-04-20T14:22:35.393" v="281" actId="1076"/>
          <ac:cxnSpMkLst>
            <pc:docMk/>
            <pc:sldMk cId="2983352342" sldId="256"/>
            <ac:cxnSpMk id="267" creationId="{12ABD505-175E-A541-AEFE-152268C0ADBA}"/>
          </ac:cxnSpMkLst>
        </pc:cxnChg>
        <pc:cxnChg chg="mod">
          <ac:chgData name="Dean Plowes" userId="S::dean.plowes@burnley-cs.org::2469eda2-1411-4f7f-93e3-a764ba95511f" providerId="AD" clId="Web-{67539954-CAC0-9ED1-D47B-45DBB0A5913D}" dt="2020-04-20T14:22:55.691" v="283" actId="1076"/>
          <ac:cxnSpMkLst>
            <pc:docMk/>
            <pc:sldMk cId="2983352342" sldId="256"/>
            <ac:cxnSpMk id="269" creationId="{12ABD505-175E-A541-AEFE-152268C0ADBA}"/>
          </ac:cxnSpMkLst>
        </pc:cxnChg>
        <pc:cxnChg chg="del mod">
          <ac:chgData name="Dean Plowes" userId="S::dean.plowes@burnley-cs.org::2469eda2-1411-4f7f-93e3-a764ba95511f" providerId="AD" clId="Web-{67539954-CAC0-9ED1-D47B-45DBB0A5913D}" dt="2020-04-20T14:22:59.410" v="284"/>
          <ac:cxnSpMkLst>
            <pc:docMk/>
            <pc:sldMk cId="2983352342" sldId="256"/>
            <ac:cxnSpMk id="270" creationId="{12ABD505-175E-A541-AEFE-152268C0ADBA}"/>
          </ac:cxnSpMkLst>
        </pc:cxnChg>
        <pc:cxnChg chg="del">
          <ac:chgData name="Dean Plowes" userId="S::dean.plowes@burnley-cs.org::2469eda2-1411-4f7f-93e3-a764ba95511f" providerId="AD" clId="Web-{67539954-CAC0-9ED1-D47B-45DBB0A5913D}" dt="2020-04-20T14:25:31.170" v="383"/>
          <ac:cxnSpMkLst>
            <pc:docMk/>
            <pc:sldMk cId="2983352342" sldId="256"/>
            <ac:cxnSpMk id="291" creationId="{12ABD505-175E-A541-AEFE-152268C0ADBA}"/>
          </ac:cxnSpMkLst>
        </pc:cxnChg>
        <pc:cxnChg chg="mod">
          <ac:chgData name="Dean Plowes" userId="S::dean.plowes@burnley-cs.org::2469eda2-1411-4f7f-93e3-a764ba95511f" providerId="AD" clId="Web-{67539954-CAC0-9ED1-D47B-45DBB0A5913D}" dt="2020-04-20T14:25:49.530" v="388" actId="14100"/>
          <ac:cxnSpMkLst>
            <pc:docMk/>
            <pc:sldMk cId="2983352342" sldId="256"/>
            <ac:cxnSpMk id="292" creationId="{12ABD505-175E-A541-AEFE-152268C0ADBA}"/>
          </ac:cxnSpMkLst>
        </pc:cxnChg>
        <pc:cxnChg chg="mod">
          <ac:chgData name="Dean Plowes" userId="S::dean.plowes@burnley-cs.org::2469eda2-1411-4f7f-93e3-a764ba95511f" providerId="AD" clId="Web-{67539954-CAC0-9ED1-D47B-45DBB0A5913D}" dt="2020-04-20T14:26:11.985" v="392" actId="1076"/>
          <ac:cxnSpMkLst>
            <pc:docMk/>
            <pc:sldMk cId="2983352342" sldId="256"/>
            <ac:cxnSpMk id="293" creationId="{12ABD505-175E-A541-AEFE-152268C0ADBA}"/>
          </ac:cxnSpMkLst>
        </pc:cxnChg>
        <pc:cxnChg chg="mod">
          <ac:chgData name="Dean Plowes" userId="S::dean.plowes@burnley-cs.org::2469eda2-1411-4f7f-93e3-a764ba95511f" providerId="AD" clId="Web-{67539954-CAC0-9ED1-D47B-45DBB0A5913D}" dt="2020-04-20T14:26:15.954" v="393" actId="1076"/>
          <ac:cxnSpMkLst>
            <pc:docMk/>
            <pc:sldMk cId="2983352342" sldId="256"/>
            <ac:cxnSpMk id="294" creationId="{12ABD505-175E-A541-AEFE-152268C0ADBA}"/>
          </ac:cxnSpMkLst>
        </pc:cxnChg>
        <pc:cxnChg chg="mod">
          <ac:chgData name="Dean Plowes" userId="S::dean.plowes@burnley-cs.org::2469eda2-1411-4f7f-93e3-a764ba95511f" providerId="AD" clId="Web-{67539954-CAC0-9ED1-D47B-45DBB0A5913D}" dt="2020-04-20T14:24:08.040" v="331" actId="1076"/>
          <ac:cxnSpMkLst>
            <pc:docMk/>
            <pc:sldMk cId="2983352342" sldId="256"/>
            <ac:cxnSpMk id="295" creationId="{12ABD505-175E-A541-AEFE-152268C0ADBA}"/>
          </ac:cxnSpMkLst>
        </pc:cxnChg>
        <pc:cxnChg chg="del">
          <ac:chgData name="Dean Plowes" userId="S::dean.plowes@burnley-cs.org::2469eda2-1411-4f7f-93e3-a764ba95511f" providerId="AD" clId="Web-{67539954-CAC0-9ED1-D47B-45DBB0A5913D}" dt="2020-04-20T14:39:56.194" v="692"/>
          <ac:cxnSpMkLst>
            <pc:docMk/>
            <pc:sldMk cId="2983352342" sldId="256"/>
            <ac:cxnSpMk id="322" creationId="{12ABD505-175E-A541-AEFE-152268C0ADBA}"/>
          </ac:cxnSpMkLst>
        </pc:cxnChg>
        <pc:cxnChg chg="del">
          <ac:chgData name="Dean Plowes" userId="S::dean.plowes@burnley-cs.org::2469eda2-1411-4f7f-93e3-a764ba95511f" providerId="AD" clId="Web-{67539954-CAC0-9ED1-D47B-45DBB0A5913D}" dt="2020-04-20T14:42:00.655" v="794"/>
          <ac:cxnSpMkLst>
            <pc:docMk/>
            <pc:sldMk cId="2983352342" sldId="256"/>
            <ac:cxnSpMk id="330" creationId="{12ABD505-175E-A541-AEFE-152268C0ADBA}"/>
          </ac:cxnSpMkLst>
        </pc:cxnChg>
      </pc:sldChg>
    </pc:docChg>
  </pc:docChgLst>
  <pc:docChgLst>
    <pc:chgData name="Hannah Romasanta" userId="S::hromasanta@burnleyhigh.com::a0dc2b11-903c-4fcc-a57e-e5f8468e62a7" providerId="AD" clId="Web-{6E7AEE6B-EC5D-A3DB-E352-80CE054F9F3D}"/>
    <pc:docChg chg="modSld">
      <pc:chgData name="Hannah Romasanta" userId="S::hromasanta@burnleyhigh.com::a0dc2b11-903c-4fcc-a57e-e5f8468e62a7" providerId="AD" clId="Web-{6E7AEE6B-EC5D-A3DB-E352-80CE054F9F3D}" dt="2021-02-19T14:19:34.458" v="1" actId="20577"/>
      <pc:docMkLst>
        <pc:docMk/>
      </pc:docMkLst>
      <pc:sldChg chg="modSp">
        <pc:chgData name="Hannah Romasanta" userId="S::hromasanta@burnleyhigh.com::a0dc2b11-903c-4fcc-a57e-e5f8468e62a7" providerId="AD" clId="Web-{6E7AEE6B-EC5D-A3DB-E352-80CE054F9F3D}" dt="2021-02-19T14:19:34.458" v="1" actId="20577"/>
        <pc:sldMkLst>
          <pc:docMk/>
          <pc:sldMk cId="2983352342" sldId="256"/>
        </pc:sldMkLst>
        <pc:spChg chg="mod">
          <ac:chgData name="Hannah Romasanta" userId="S::hromasanta@burnleyhigh.com::a0dc2b11-903c-4fcc-a57e-e5f8468e62a7" providerId="AD" clId="Web-{6E7AEE6B-EC5D-A3DB-E352-80CE054F9F3D}" dt="2021-02-19T14:19:34.458" v="1" actId="20577"/>
          <ac:spMkLst>
            <pc:docMk/>
            <pc:sldMk cId="2983352342" sldId="256"/>
            <ac:spMk id="300" creationId="{00000000-0000-0000-0000-000000000000}"/>
          </ac:spMkLst>
        </pc:spChg>
      </pc:sldChg>
    </pc:docChg>
  </pc:docChgLst>
  <pc:docChgLst>
    <pc:chgData name="Danielle Ormesher" userId="S::dmitchell@burnleyhigh.com::5a15db13-23e6-4888-bfd9-d8fc1fe63a70" providerId="AD" clId="Web-{632F67F4-CD09-9C18-48A1-65C287C1B30A}"/>
    <pc:docChg chg="modSld">
      <pc:chgData name="Danielle Ormesher" userId="S::dmitchell@burnleyhigh.com::5a15db13-23e6-4888-bfd9-d8fc1fe63a70" providerId="AD" clId="Web-{632F67F4-CD09-9C18-48A1-65C287C1B30A}" dt="2022-10-10T13:17:04.672" v="829" actId="20577"/>
      <pc:docMkLst>
        <pc:docMk/>
      </pc:docMkLst>
      <pc:sldChg chg="addSp delSp modSp">
        <pc:chgData name="Danielle Ormesher" userId="S::dmitchell@burnleyhigh.com::5a15db13-23e6-4888-bfd9-d8fc1fe63a70" providerId="AD" clId="Web-{632F67F4-CD09-9C18-48A1-65C287C1B30A}" dt="2022-10-10T13:17:04.672" v="829" actId="20577"/>
        <pc:sldMkLst>
          <pc:docMk/>
          <pc:sldMk cId="2983352342" sldId="256"/>
        </pc:sldMkLst>
        <pc:spChg chg="add mod">
          <ac:chgData name="Danielle Ormesher" userId="S::dmitchell@burnleyhigh.com::5a15db13-23e6-4888-bfd9-d8fc1fe63a70" providerId="AD" clId="Web-{632F67F4-CD09-9C18-48A1-65C287C1B30A}" dt="2022-10-10T13:01:09.924" v="106" actId="1076"/>
          <ac:spMkLst>
            <pc:docMk/>
            <pc:sldMk cId="2983352342" sldId="256"/>
            <ac:spMk id="4" creationId="{C9FD72A4-1944-07DC-5564-6B7662B493A6}"/>
          </ac:spMkLst>
        </pc:spChg>
        <pc:spChg chg="add mod">
          <ac:chgData name="Danielle Ormesher" userId="S::dmitchell@burnleyhigh.com::5a15db13-23e6-4888-bfd9-d8fc1fe63a70" providerId="AD" clId="Web-{632F67F4-CD09-9C18-48A1-65C287C1B30A}" dt="2022-10-10T13:04:18.117" v="229" actId="1076"/>
          <ac:spMkLst>
            <pc:docMk/>
            <pc:sldMk cId="2983352342" sldId="256"/>
            <ac:spMk id="7" creationId="{901C20CD-AC98-7F74-2926-6641913C4732}"/>
          </ac:spMkLst>
        </pc:spChg>
        <pc:spChg chg="add mod">
          <ac:chgData name="Danielle Ormesher" userId="S::dmitchell@burnleyhigh.com::5a15db13-23e6-4888-bfd9-d8fc1fe63a70" providerId="AD" clId="Web-{632F67F4-CD09-9C18-48A1-65C287C1B30A}" dt="2022-10-10T13:05:35.854" v="294" actId="1076"/>
          <ac:spMkLst>
            <pc:docMk/>
            <pc:sldMk cId="2983352342" sldId="256"/>
            <ac:spMk id="8" creationId="{E6314412-3402-8E87-4782-E668C7F304AA}"/>
          </ac:spMkLst>
        </pc:spChg>
        <pc:spChg chg="add mod">
          <ac:chgData name="Danielle Ormesher" userId="S::dmitchell@burnleyhigh.com::5a15db13-23e6-4888-bfd9-d8fc1fe63a70" providerId="AD" clId="Web-{632F67F4-CD09-9C18-48A1-65C287C1B30A}" dt="2022-10-10T13:09:28.830" v="491" actId="1076"/>
          <ac:spMkLst>
            <pc:docMk/>
            <pc:sldMk cId="2983352342" sldId="256"/>
            <ac:spMk id="11" creationId="{F1043EF2-9A24-E449-8E0D-B5D85C31AE75}"/>
          </ac:spMkLst>
        </pc:spChg>
        <pc:spChg chg="add mod">
          <ac:chgData name="Danielle Ormesher" userId="S::dmitchell@burnleyhigh.com::5a15db13-23e6-4888-bfd9-d8fc1fe63a70" providerId="AD" clId="Web-{632F67F4-CD09-9C18-48A1-65C287C1B30A}" dt="2022-10-10T13:09:54.847" v="521" actId="1076"/>
          <ac:spMkLst>
            <pc:docMk/>
            <pc:sldMk cId="2983352342" sldId="256"/>
            <ac:spMk id="12" creationId="{FF905BC1-8BAA-25E2-CC52-2AD9C0DBC841}"/>
          </ac:spMkLst>
        </pc:spChg>
        <pc:spChg chg="add mod">
          <ac:chgData name="Danielle Ormesher" userId="S::dmitchell@burnleyhigh.com::5a15db13-23e6-4888-bfd9-d8fc1fe63a70" providerId="AD" clId="Web-{632F67F4-CD09-9C18-48A1-65C287C1B30A}" dt="2022-10-10T13:10:21.879" v="547" actId="1076"/>
          <ac:spMkLst>
            <pc:docMk/>
            <pc:sldMk cId="2983352342" sldId="256"/>
            <ac:spMk id="13" creationId="{6690883C-B3AE-6949-3AAF-F4B3C453839A}"/>
          </ac:spMkLst>
        </pc:spChg>
        <pc:spChg chg="add mod">
          <ac:chgData name="Danielle Ormesher" userId="S::dmitchell@burnleyhigh.com::5a15db13-23e6-4888-bfd9-d8fc1fe63a70" providerId="AD" clId="Web-{632F67F4-CD09-9C18-48A1-65C287C1B30A}" dt="2022-10-10T13:11:40.162" v="587" actId="1076"/>
          <ac:spMkLst>
            <pc:docMk/>
            <pc:sldMk cId="2983352342" sldId="256"/>
            <ac:spMk id="14" creationId="{04898053-BB7E-9760-4FBB-FF3578B7E2CC}"/>
          </ac:spMkLst>
        </pc:spChg>
        <pc:spChg chg="add mod">
          <ac:chgData name="Danielle Ormesher" userId="S::dmitchell@burnleyhigh.com::5a15db13-23e6-4888-bfd9-d8fc1fe63a70" providerId="AD" clId="Web-{632F67F4-CD09-9C18-48A1-65C287C1B30A}" dt="2022-10-10T13:14:11.276" v="654" actId="1076"/>
          <ac:spMkLst>
            <pc:docMk/>
            <pc:sldMk cId="2983352342" sldId="256"/>
            <ac:spMk id="15" creationId="{2BED54FB-C4A4-8097-9AC6-7D6A3D716168}"/>
          </ac:spMkLst>
        </pc:spChg>
        <pc:spChg chg="add mod">
          <ac:chgData name="Danielle Ormesher" userId="S::dmitchell@burnleyhigh.com::5a15db13-23e6-4888-bfd9-d8fc1fe63a70" providerId="AD" clId="Web-{632F67F4-CD09-9C18-48A1-65C287C1B30A}" dt="2022-10-10T13:14:27.464" v="672" actId="1076"/>
          <ac:spMkLst>
            <pc:docMk/>
            <pc:sldMk cId="2983352342" sldId="256"/>
            <ac:spMk id="16" creationId="{496BF237-B55E-5008-94BB-8AE6AD0FCCBF}"/>
          </ac:spMkLst>
        </pc:spChg>
        <pc:spChg chg="add mod">
          <ac:chgData name="Danielle Ormesher" userId="S::dmitchell@burnleyhigh.com::5a15db13-23e6-4888-bfd9-d8fc1fe63a70" providerId="AD" clId="Web-{632F67F4-CD09-9C18-48A1-65C287C1B30A}" dt="2022-10-10T13:15:17.997" v="731" actId="1076"/>
          <ac:spMkLst>
            <pc:docMk/>
            <pc:sldMk cId="2983352342" sldId="256"/>
            <ac:spMk id="17" creationId="{1A1BFA36-530D-04CF-6E6F-8A28794D528B}"/>
          </ac:spMkLst>
        </pc:spChg>
        <pc:spChg chg="add del">
          <ac:chgData name="Danielle Ormesher" userId="S::dmitchell@burnleyhigh.com::5a15db13-23e6-4888-bfd9-d8fc1fe63a70" providerId="AD" clId="Web-{632F67F4-CD09-9C18-48A1-65C287C1B30A}" dt="2022-10-10T13:15:15.966" v="730"/>
          <ac:spMkLst>
            <pc:docMk/>
            <pc:sldMk cId="2983352342" sldId="256"/>
            <ac:spMk id="18" creationId="{2D0220F0-31FF-45B1-3315-4A985E10BE8F}"/>
          </ac:spMkLst>
        </pc:spChg>
        <pc:spChg chg="add mod">
          <ac:chgData name="Danielle Ormesher" userId="S::dmitchell@burnleyhigh.com::5a15db13-23e6-4888-bfd9-d8fc1fe63a70" providerId="AD" clId="Web-{632F67F4-CD09-9C18-48A1-65C287C1B30A}" dt="2022-10-10T13:15:14.450" v="729" actId="1076"/>
          <ac:spMkLst>
            <pc:docMk/>
            <pc:sldMk cId="2983352342" sldId="256"/>
            <ac:spMk id="19" creationId="{6AB8D339-5C46-B1D4-0DBD-7252F07CC33A}"/>
          </ac:spMkLst>
        </pc:spChg>
        <pc:spChg chg="add mod">
          <ac:chgData name="Danielle Ormesher" userId="S::dmitchell@burnleyhigh.com::5a15db13-23e6-4888-bfd9-d8fc1fe63a70" providerId="AD" clId="Web-{632F67F4-CD09-9C18-48A1-65C287C1B30A}" dt="2022-10-10T13:15:45.248" v="744" actId="1076"/>
          <ac:spMkLst>
            <pc:docMk/>
            <pc:sldMk cId="2983352342" sldId="256"/>
            <ac:spMk id="20" creationId="{6A9557BB-6C95-B036-FF61-B8838EB22A20}"/>
          </ac:spMkLst>
        </pc:spChg>
        <pc:spChg chg="add mod">
          <ac:chgData name="Danielle Ormesher" userId="S::dmitchell@burnleyhigh.com::5a15db13-23e6-4888-bfd9-d8fc1fe63a70" providerId="AD" clId="Web-{632F67F4-CD09-9C18-48A1-65C287C1B30A}" dt="2022-10-10T13:17:04.672" v="829" actId="20577"/>
          <ac:spMkLst>
            <pc:docMk/>
            <pc:sldMk cId="2983352342" sldId="256"/>
            <ac:spMk id="21" creationId="{03F8DFCE-3977-4B09-A6E7-0941A61898C2}"/>
          </ac:spMkLst>
        </pc:spChg>
        <pc:spChg chg="mod">
          <ac:chgData name="Danielle Ormesher" userId="S::dmitchell@burnleyhigh.com::5a15db13-23e6-4888-bfd9-d8fc1fe63a70" providerId="AD" clId="Web-{632F67F4-CD09-9C18-48A1-65C287C1B30A}" dt="2022-10-10T13:02:15.786" v="142" actId="1076"/>
          <ac:spMkLst>
            <pc:docMk/>
            <pc:sldMk cId="2983352342" sldId="256"/>
            <ac:spMk id="78" creationId="{00000000-0000-0000-0000-000000000000}"/>
          </ac:spMkLst>
        </pc:spChg>
        <pc:spChg chg="del">
          <ac:chgData name="Danielle Ormesher" userId="S::dmitchell@burnleyhigh.com::5a15db13-23e6-4888-bfd9-d8fc1fe63a70" providerId="AD" clId="Web-{632F67F4-CD09-9C18-48A1-65C287C1B30A}" dt="2022-10-10T13:14:29.324" v="673"/>
          <ac:spMkLst>
            <pc:docMk/>
            <pc:sldMk cId="2983352342" sldId="256"/>
            <ac:spMk id="96" creationId="{00000000-0000-0000-0000-000000000000}"/>
          </ac:spMkLst>
        </pc:spChg>
        <pc:spChg chg="del mod">
          <ac:chgData name="Danielle Ormesher" userId="S::dmitchell@burnleyhigh.com::5a15db13-23e6-4888-bfd9-d8fc1fe63a70" providerId="AD" clId="Web-{632F67F4-CD09-9C18-48A1-65C287C1B30A}" dt="2022-10-10T13:09:54.722" v="520"/>
          <ac:spMkLst>
            <pc:docMk/>
            <pc:sldMk cId="2983352342" sldId="256"/>
            <ac:spMk id="99" creationId="{00000000-0000-0000-0000-000000000000}"/>
          </ac:spMkLst>
        </pc:spChg>
        <pc:spChg chg="mod">
          <ac:chgData name="Danielle Ormesher" userId="S::dmitchell@burnleyhigh.com::5a15db13-23e6-4888-bfd9-d8fc1fe63a70" providerId="AD" clId="Web-{632F67F4-CD09-9C18-48A1-65C287C1B30A}" dt="2022-10-10T13:12:10.085" v="621" actId="1076"/>
          <ac:spMkLst>
            <pc:docMk/>
            <pc:sldMk cId="2983352342" sldId="256"/>
            <ac:spMk id="100" creationId="{00000000-0000-0000-0000-000000000000}"/>
          </ac:spMkLst>
        </pc:spChg>
        <pc:spChg chg="del">
          <ac:chgData name="Danielle Ormesher" userId="S::dmitchell@burnleyhigh.com::5a15db13-23e6-4888-bfd9-d8fc1fe63a70" providerId="AD" clId="Web-{632F67F4-CD09-9C18-48A1-65C287C1B30A}" dt="2022-10-10T13:12:10.523" v="622"/>
          <ac:spMkLst>
            <pc:docMk/>
            <pc:sldMk cId="2983352342" sldId="256"/>
            <ac:spMk id="101" creationId="{00000000-0000-0000-0000-000000000000}"/>
          </ac:spMkLst>
        </pc:spChg>
        <pc:spChg chg="del">
          <ac:chgData name="Danielle Ormesher" userId="S::dmitchell@burnleyhigh.com::5a15db13-23e6-4888-bfd9-d8fc1fe63a70" providerId="AD" clId="Web-{632F67F4-CD09-9C18-48A1-65C287C1B30A}" dt="2022-10-10T13:14:30.090" v="674"/>
          <ac:spMkLst>
            <pc:docMk/>
            <pc:sldMk cId="2983352342" sldId="256"/>
            <ac:spMk id="103" creationId="{00000000-0000-0000-0000-000000000000}"/>
          </ac:spMkLst>
        </pc:spChg>
        <pc:spChg chg="del">
          <ac:chgData name="Danielle Ormesher" userId="S::dmitchell@burnleyhigh.com::5a15db13-23e6-4888-bfd9-d8fc1fe63a70" providerId="AD" clId="Web-{632F67F4-CD09-9C18-48A1-65C287C1B30A}" dt="2022-10-10T13:15:48.576" v="745"/>
          <ac:spMkLst>
            <pc:docMk/>
            <pc:sldMk cId="2983352342" sldId="256"/>
            <ac:spMk id="105" creationId="{00000000-0000-0000-0000-000000000000}"/>
          </ac:spMkLst>
        </pc:spChg>
        <pc:spChg chg="del">
          <ac:chgData name="Danielle Ormesher" userId="S::dmitchell@burnleyhigh.com::5a15db13-23e6-4888-bfd9-d8fc1fe63a70" providerId="AD" clId="Web-{632F67F4-CD09-9C18-48A1-65C287C1B30A}" dt="2022-10-10T13:15:49.248" v="746"/>
          <ac:spMkLst>
            <pc:docMk/>
            <pc:sldMk cId="2983352342" sldId="256"/>
            <ac:spMk id="106" creationId="{00000000-0000-0000-0000-000000000000}"/>
          </ac:spMkLst>
        </pc:spChg>
        <pc:spChg chg="del">
          <ac:chgData name="Danielle Ormesher" userId="S::dmitchell@burnleyhigh.com::5a15db13-23e6-4888-bfd9-d8fc1fe63a70" providerId="AD" clId="Web-{632F67F4-CD09-9C18-48A1-65C287C1B30A}" dt="2022-10-10T13:15:51.092" v="747"/>
          <ac:spMkLst>
            <pc:docMk/>
            <pc:sldMk cId="2983352342" sldId="256"/>
            <ac:spMk id="108" creationId="{00000000-0000-0000-0000-000000000000}"/>
          </ac:spMkLst>
        </pc:spChg>
        <pc:spChg chg="del mod">
          <ac:chgData name="Danielle Ormesher" userId="S::dmitchell@burnleyhigh.com::5a15db13-23e6-4888-bfd9-d8fc1fe63a70" providerId="AD" clId="Web-{632F67F4-CD09-9C18-48A1-65C287C1B30A}" dt="2022-10-10T13:15:53.280" v="749"/>
          <ac:spMkLst>
            <pc:docMk/>
            <pc:sldMk cId="2983352342" sldId="256"/>
            <ac:spMk id="109" creationId="{00000000-0000-0000-0000-000000000000}"/>
          </ac:spMkLst>
        </pc:spChg>
        <pc:spChg chg="mod">
          <ac:chgData name="Danielle Ormesher" userId="S::dmitchell@burnleyhigh.com::5a15db13-23e6-4888-bfd9-d8fc1fe63a70" providerId="AD" clId="Web-{632F67F4-CD09-9C18-48A1-65C287C1B30A}" dt="2022-10-10T13:03:15.397" v="177" actId="1076"/>
          <ac:spMkLst>
            <pc:docMk/>
            <pc:sldMk cId="2983352342" sldId="256"/>
            <ac:spMk id="116" creationId="{C36A7CB6-01C5-476C-A9E5-91A663A9464A}"/>
          </ac:spMkLst>
        </pc:spChg>
        <pc:spChg chg="mod">
          <ac:chgData name="Danielle Ormesher" userId="S::dmitchell@burnleyhigh.com::5a15db13-23e6-4888-bfd9-d8fc1fe63a70" providerId="AD" clId="Web-{632F67F4-CD09-9C18-48A1-65C287C1B30A}" dt="2022-10-10T13:05:28.885" v="290" actId="1076"/>
          <ac:spMkLst>
            <pc:docMk/>
            <pc:sldMk cId="2983352342" sldId="256"/>
            <ac:spMk id="117" creationId="{6CF05D3F-E3C6-4F51-A5D9-CC63F06F0FED}"/>
          </ac:spMkLst>
        </pc:spChg>
        <pc:spChg chg="mod">
          <ac:chgData name="Danielle Ormesher" userId="S::dmitchell@burnleyhigh.com::5a15db13-23e6-4888-bfd9-d8fc1fe63a70" providerId="AD" clId="Web-{632F67F4-CD09-9C18-48A1-65C287C1B30A}" dt="2022-10-10T13:07:10.123" v="362" actId="1076"/>
          <ac:spMkLst>
            <pc:docMk/>
            <pc:sldMk cId="2983352342" sldId="256"/>
            <ac:spMk id="118" creationId="{248AC1D2-AADF-42BE-83BA-FF7FDD1FCD87}"/>
          </ac:spMkLst>
        </pc:spChg>
        <pc:spChg chg="mod">
          <ac:chgData name="Danielle Ormesher" userId="S::dmitchell@burnleyhigh.com::5a15db13-23e6-4888-bfd9-d8fc1fe63a70" providerId="AD" clId="Web-{632F67F4-CD09-9C18-48A1-65C287C1B30A}" dt="2022-10-10T13:02:51.349" v="165" actId="1076"/>
          <ac:spMkLst>
            <pc:docMk/>
            <pc:sldMk cId="2983352342" sldId="256"/>
            <ac:spMk id="119" creationId="{C8750DB4-D746-4B93-8153-82D82F35CB4E}"/>
          </ac:spMkLst>
        </pc:spChg>
        <pc:spChg chg="mod">
          <ac:chgData name="Danielle Ormesher" userId="S::dmitchell@burnleyhigh.com::5a15db13-23e6-4888-bfd9-d8fc1fe63a70" providerId="AD" clId="Web-{632F67F4-CD09-9C18-48A1-65C287C1B30A}" dt="2022-10-10T13:03:53.804" v="211" actId="20577"/>
          <ac:spMkLst>
            <pc:docMk/>
            <pc:sldMk cId="2983352342" sldId="256"/>
            <ac:spMk id="120" creationId="{BE7A2684-97F8-4CB0-8C5B-23676F064EC0}"/>
          </ac:spMkLst>
        </pc:spChg>
        <pc:spChg chg="mod">
          <ac:chgData name="Danielle Ormesher" userId="S::dmitchell@burnleyhigh.com::5a15db13-23e6-4888-bfd9-d8fc1fe63a70" providerId="AD" clId="Web-{632F67F4-CD09-9C18-48A1-65C287C1B30A}" dt="2022-10-10T13:07:14.529" v="363" actId="1076"/>
          <ac:spMkLst>
            <pc:docMk/>
            <pc:sldMk cId="2983352342" sldId="256"/>
            <ac:spMk id="122" creationId="{3D82FC08-1BCE-48F3-9887-CAA41EE430F9}"/>
          </ac:spMkLst>
        </pc:spChg>
        <pc:spChg chg="mod">
          <ac:chgData name="Danielle Ormesher" userId="S::dmitchell@burnleyhigh.com::5a15db13-23e6-4888-bfd9-d8fc1fe63a70" providerId="AD" clId="Web-{632F67F4-CD09-9C18-48A1-65C287C1B30A}" dt="2022-10-10T13:08:19.625" v="386" actId="1076"/>
          <ac:spMkLst>
            <pc:docMk/>
            <pc:sldMk cId="2983352342" sldId="256"/>
            <ac:spMk id="123" creationId="{2374F1CA-AE31-4271-AF56-33EB7DCA797F}"/>
          </ac:spMkLst>
        </pc:spChg>
        <pc:spChg chg="mod">
          <ac:chgData name="Danielle Ormesher" userId="S::dmitchell@burnleyhigh.com::5a15db13-23e6-4888-bfd9-d8fc1fe63a70" providerId="AD" clId="Web-{632F67F4-CD09-9C18-48A1-65C287C1B30A}" dt="2022-10-10T13:09:01.970" v="463" actId="1076"/>
          <ac:spMkLst>
            <pc:docMk/>
            <pc:sldMk cId="2983352342" sldId="256"/>
            <ac:spMk id="125" creationId="{D30977A1-6001-4F8C-BC12-030677FE01D8}"/>
          </ac:spMkLst>
        </pc:spChg>
        <pc:spChg chg="mod">
          <ac:chgData name="Danielle Ormesher" userId="S::dmitchell@burnleyhigh.com::5a15db13-23e6-4888-bfd9-d8fc1fe63a70" providerId="AD" clId="Web-{632F67F4-CD09-9C18-48A1-65C287C1B30A}" dt="2022-10-10T12:59:26.218" v="33" actId="1076"/>
          <ac:spMkLst>
            <pc:docMk/>
            <pc:sldMk cId="2983352342" sldId="256"/>
            <ac:spMk id="285" creationId="{00000000-0000-0000-0000-000000000000}"/>
          </ac:spMkLst>
        </pc:spChg>
        <pc:spChg chg="mod">
          <ac:chgData name="Danielle Ormesher" userId="S::dmitchell@burnleyhigh.com::5a15db13-23e6-4888-bfd9-d8fc1fe63a70" providerId="AD" clId="Web-{632F67F4-CD09-9C18-48A1-65C287C1B30A}" dt="2022-10-10T13:00:23.376" v="90" actId="1076"/>
          <ac:spMkLst>
            <pc:docMk/>
            <pc:sldMk cId="2983352342" sldId="256"/>
            <ac:spMk id="288" creationId="{00000000-0000-0000-0000-000000000000}"/>
          </ac:spMkLst>
        </pc:spChg>
        <pc:spChg chg="mod">
          <ac:chgData name="Danielle Ormesher" userId="S::dmitchell@burnleyhigh.com::5a15db13-23e6-4888-bfd9-d8fc1fe63a70" providerId="AD" clId="Web-{632F67F4-CD09-9C18-48A1-65C287C1B30A}" dt="2022-10-10T13:08:34.329" v="390" actId="1076"/>
          <ac:spMkLst>
            <pc:docMk/>
            <pc:sldMk cId="2983352342" sldId="256"/>
            <ac:spMk id="298" creationId="{00000000-0000-0000-0000-000000000000}"/>
          </ac:spMkLst>
        </pc:spChg>
        <pc:spChg chg="del">
          <ac:chgData name="Danielle Ormesher" userId="S::dmitchell@burnleyhigh.com::5a15db13-23e6-4888-bfd9-d8fc1fe63a70" providerId="AD" clId="Web-{632F67F4-CD09-9C18-48A1-65C287C1B30A}" dt="2022-10-10T13:01:04.596" v="104"/>
          <ac:spMkLst>
            <pc:docMk/>
            <pc:sldMk cId="2983352342" sldId="256"/>
            <ac:spMk id="301" creationId="{00000000-0000-0000-0000-000000000000}"/>
          </ac:spMkLst>
        </pc:spChg>
        <pc:spChg chg="mod">
          <ac:chgData name="Danielle Ormesher" userId="S::dmitchell@burnleyhigh.com::5a15db13-23e6-4888-bfd9-d8fc1fe63a70" providerId="AD" clId="Web-{632F67F4-CD09-9C18-48A1-65C287C1B30A}" dt="2022-10-10T13:01:31.534" v="114" actId="1076"/>
          <ac:spMkLst>
            <pc:docMk/>
            <pc:sldMk cId="2983352342" sldId="256"/>
            <ac:spMk id="321" creationId="{00000000-0000-0000-0000-000000000000}"/>
          </ac:spMkLst>
        </pc:spChg>
        <pc:spChg chg="del">
          <ac:chgData name="Danielle Ormesher" userId="S::dmitchell@burnleyhigh.com::5a15db13-23e6-4888-bfd9-d8fc1fe63a70" providerId="AD" clId="Web-{632F67F4-CD09-9C18-48A1-65C287C1B30A}" dt="2022-10-10T13:01:36.316" v="115"/>
          <ac:spMkLst>
            <pc:docMk/>
            <pc:sldMk cId="2983352342" sldId="256"/>
            <ac:spMk id="328" creationId="{00000000-0000-0000-0000-000000000000}"/>
          </ac:spMkLst>
        </pc:spChg>
        <pc:cxnChg chg="add mod">
          <ac:chgData name="Danielle Ormesher" userId="S::dmitchell@burnleyhigh.com::5a15db13-23e6-4888-bfd9-d8fc1fe63a70" providerId="AD" clId="Web-{632F67F4-CD09-9C18-48A1-65C287C1B30A}" dt="2022-10-10T13:03:19.475" v="180" actId="1076"/>
          <ac:cxnSpMkLst>
            <pc:docMk/>
            <pc:sldMk cId="2983352342" sldId="256"/>
            <ac:cxnSpMk id="5" creationId="{D83F6355-ACBC-2961-5772-347C1ADB0355}"/>
          </ac:cxnSpMkLst>
        </pc:cxnChg>
        <pc:cxnChg chg="add mod">
          <ac:chgData name="Danielle Ormesher" userId="S::dmitchell@burnleyhigh.com::5a15db13-23e6-4888-bfd9-d8fc1fe63a70" providerId="AD" clId="Web-{632F67F4-CD09-9C18-48A1-65C287C1B30A}" dt="2022-10-10T13:09:57.050" v="522" actId="1076"/>
          <ac:cxnSpMkLst>
            <pc:docMk/>
            <pc:sldMk cId="2983352342" sldId="256"/>
            <ac:cxnSpMk id="9" creationId="{C6743213-24CD-5756-958B-0213ED6EFB53}"/>
          </ac:cxnSpMkLst>
        </pc:cxnChg>
        <pc:cxnChg chg="add del mod">
          <ac:chgData name="Danielle Ormesher" userId="S::dmitchell@burnleyhigh.com::5a15db13-23e6-4888-bfd9-d8fc1fe63a70" providerId="AD" clId="Web-{632F67F4-CD09-9C18-48A1-65C287C1B30A}" dt="2022-10-10T13:09:06.283" v="465"/>
          <ac:cxnSpMkLst>
            <pc:docMk/>
            <pc:sldMk cId="2983352342" sldId="256"/>
            <ac:cxnSpMk id="10" creationId="{DF1B0D6B-8457-877A-668E-699D0A588F1B}"/>
          </ac:cxnSpMkLst>
        </pc:cxnChg>
        <pc:cxnChg chg="mod">
          <ac:chgData name="Danielle Ormesher" userId="S::dmitchell@burnleyhigh.com::5a15db13-23e6-4888-bfd9-d8fc1fe63a70" providerId="AD" clId="Web-{632F67F4-CD09-9C18-48A1-65C287C1B30A}" dt="2022-10-10T13:03:15.616" v="178" actId="1076"/>
          <ac:cxnSpMkLst>
            <pc:docMk/>
            <pc:sldMk cId="2983352342" sldId="256"/>
            <ac:cxnSpMk id="268" creationId="{12ABD505-175E-A541-AEFE-152268C0ADBA}"/>
          </ac:cxnSpMkLst>
        </pc:cxnChg>
        <pc:cxnChg chg="mod">
          <ac:chgData name="Danielle Ormesher" userId="S::dmitchell@burnleyhigh.com::5a15db13-23e6-4888-bfd9-d8fc1fe63a70" providerId="AD" clId="Web-{632F67F4-CD09-9C18-48A1-65C287C1B30A}" dt="2022-10-10T13:06:33.669" v="317" actId="1076"/>
          <ac:cxnSpMkLst>
            <pc:docMk/>
            <pc:sldMk cId="2983352342" sldId="256"/>
            <ac:cxnSpMk id="294" creationId="{12ABD505-175E-A541-AEFE-152268C0ADBA}"/>
          </ac:cxnSpMkLst>
        </pc:cxnChg>
        <pc:cxnChg chg="mod">
          <ac:chgData name="Danielle Ormesher" userId="S::dmitchell@burnleyhigh.com::5a15db13-23e6-4888-bfd9-d8fc1fe63a70" providerId="AD" clId="Web-{632F67F4-CD09-9C18-48A1-65C287C1B30A}" dt="2022-10-10T13:10:23.879" v="548" actId="1076"/>
          <ac:cxnSpMkLst>
            <pc:docMk/>
            <pc:sldMk cId="2983352342" sldId="256"/>
            <ac:cxnSpMk id="311" creationId="{12ABD505-175E-A541-AEFE-152268C0ADBA}"/>
          </ac:cxnSpMkLst>
        </pc:cxnChg>
        <pc:cxnChg chg="mod">
          <ac:chgData name="Danielle Ormesher" userId="S::dmitchell@burnleyhigh.com::5a15db13-23e6-4888-bfd9-d8fc1fe63a70" providerId="AD" clId="Web-{632F67F4-CD09-9C18-48A1-65C287C1B30A}" dt="2022-10-10T13:10:01.472" v="524" actId="1076"/>
          <ac:cxnSpMkLst>
            <pc:docMk/>
            <pc:sldMk cId="2983352342" sldId="256"/>
            <ac:cxnSpMk id="312" creationId="{12ABD505-175E-A541-AEFE-152268C0ADBA}"/>
          </ac:cxnSpMkLst>
        </pc:cxnChg>
        <pc:cxnChg chg="mod">
          <ac:chgData name="Danielle Ormesher" userId="S::dmitchell@burnleyhigh.com::5a15db13-23e6-4888-bfd9-d8fc1fe63a70" providerId="AD" clId="Web-{632F67F4-CD09-9C18-48A1-65C287C1B30A}" dt="2022-10-10T13:09:25.236" v="490" actId="1076"/>
          <ac:cxnSpMkLst>
            <pc:docMk/>
            <pc:sldMk cId="2983352342" sldId="256"/>
            <ac:cxnSpMk id="313" creationId="{12ABD505-175E-A541-AEFE-152268C0ADBA}"/>
          </ac:cxnSpMkLst>
        </pc:cxnChg>
        <pc:cxnChg chg="mod">
          <ac:chgData name="Danielle Ormesher" userId="S::dmitchell@burnleyhigh.com::5a15db13-23e6-4888-bfd9-d8fc1fe63a70" providerId="AD" clId="Web-{632F67F4-CD09-9C18-48A1-65C287C1B30A}" dt="2022-10-10T13:14:14.792" v="657" actId="1076"/>
          <ac:cxnSpMkLst>
            <pc:docMk/>
            <pc:sldMk cId="2983352342" sldId="256"/>
            <ac:cxnSpMk id="315" creationId="{12ABD505-175E-A541-AEFE-152268C0ADBA}"/>
          </ac:cxnSpMkLst>
        </pc:cxnChg>
        <pc:cxnChg chg="mod">
          <ac:chgData name="Danielle Ormesher" userId="S::dmitchell@burnleyhigh.com::5a15db13-23e6-4888-bfd9-d8fc1fe63a70" providerId="AD" clId="Web-{632F67F4-CD09-9C18-48A1-65C287C1B30A}" dt="2022-10-10T13:14:33.511" v="676" actId="1076"/>
          <ac:cxnSpMkLst>
            <pc:docMk/>
            <pc:sldMk cId="2983352342" sldId="256"/>
            <ac:cxnSpMk id="316" creationId="{12ABD505-175E-A541-AEFE-152268C0ADBA}"/>
          </ac:cxnSpMkLst>
        </pc:cxnChg>
        <pc:cxnChg chg="mod">
          <ac:chgData name="Danielle Ormesher" userId="S::dmitchell@burnleyhigh.com::5a15db13-23e6-4888-bfd9-d8fc1fe63a70" providerId="AD" clId="Web-{632F67F4-CD09-9C18-48A1-65C287C1B30A}" dt="2022-10-10T13:14:34.543" v="677" actId="1076"/>
          <ac:cxnSpMkLst>
            <pc:docMk/>
            <pc:sldMk cId="2983352342" sldId="256"/>
            <ac:cxnSpMk id="317" creationId="{12ABD505-175E-A541-AEFE-152268C0ADBA}"/>
          </ac:cxnSpMkLst>
        </pc:cxnChg>
        <pc:cxnChg chg="mod">
          <ac:chgData name="Danielle Ormesher" userId="S::dmitchell@burnleyhigh.com::5a15db13-23e6-4888-bfd9-d8fc1fe63a70" providerId="AD" clId="Web-{632F67F4-CD09-9C18-48A1-65C287C1B30A}" dt="2022-10-10T13:14:32.074" v="675" actId="1076"/>
          <ac:cxnSpMkLst>
            <pc:docMk/>
            <pc:sldMk cId="2983352342" sldId="256"/>
            <ac:cxnSpMk id="318" creationId="{12ABD505-175E-A541-AEFE-152268C0ADBA}"/>
          </ac:cxnSpMkLst>
        </pc:cxnChg>
        <pc:cxnChg chg="del">
          <ac:chgData name="Danielle Ormesher" userId="S::dmitchell@burnleyhigh.com::5a15db13-23e6-4888-bfd9-d8fc1fe63a70" providerId="AD" clId="Web-{632F67F4-CD09-9C18-48A1-65C287C1B30A}" dt="2022-10-10T13:15:56.608" v="750"/>
          <ac:cxnSpMkLst>
            <pc:docMk/>
            <pc:sldMk cId="2983352342" sldId="256"/>
            <ac:cxnSpMk id="323" creationId="{12ABD505-175E-A541-AEFE-152268C0ADBA}"/>
          </ac:cxnSpMkLst>
        </pc:cxnChg>
        <pc:cxnChg chg="del">
          <ac:chgData name="Danielle Ormesher" userId="S::dmitchell@burnleyhigh.com::5a15db13-23e6-4888-bfd9-d8fc1fe63a70" providerId="AD" clId="Web-{632F67F4-CD09-9C18-48A1-65C287C1B30A}" dt="2022-10-10T13:15:57.436" v="751"/>
          <ac:cxnSpMkLst>
            <pc:docMk/>
            <pc:sldMk cId="2983352342" sldId="256"/>
            <ac:cxnSpMk id="324" creationId="{12ABD505-175E-A541-AEFE-152268C0ADBA}"/>
          </ac:cxnSpMkLst>
        </pc:cxnChg>
        <pc:cxnChg chg="del">
          <ac:chgData name="Danielle Ormesher" userId="S::dmitchell@burnleyhigh.com::5a15db13-23e6-4888-bfd9-d8fc1fe63a70" providerId="AD" clId="Web-{632F67F4-CD09-9C18-48A1-65C287C1B30A}" dt="2022-10-10T13:15:58.233" v="752"/>
          <ac:cxnSpMkLst>
            <pc:docMk/>
            <pc:sldMk cId="2983352342" sldId="256"/>
            <ac:cxnSpMk id="325" creationId="{12ABD505-175E-A541-AEFE-152268C0ADBA}"/>
          </ac:cxnSpMkLst>
        </pc:cxnChg>
        <pc:cxnChg chg="del">
          <ac:chgData name="Danielle Ormesher" userId="S::dmitchell@burnleyhigh.com::5a15db13-23e6-4888-bfd9-d8fc1fe63a70" providerId="AD" clId="Web-{632F67F4-CD09-9C18-48A1-65C287C1B30A}" dt="2022-10-10T13:15:58.983" v="753"/>
          <ac:cxnSpMkLst>
            <pc:docMk/>
            <pc:sldMk cId="2983352342" sldId="256"/>
            <ac:cxnSpMk id="326" creationId="{12ABD505-175E-A541-AEFE-152268C0ADBA}"/>
          </ac:cxnSpMkLst>
        </pc:cxnChg>
        <pc:cxnChg chg="del">
          <ac:chgData name="Danielle Ormesher" userId="S::dmitchell@burnleyhigh.com::5a15db13-23e6-4888-bfd9-d8fc1fe63a70" providerId="AD" clId="Web-{632F67F4-CD09-9C18-48A1-65C287C1B30A}" dt="2022-10-10T13:16:00.592" v="754"/>
          <ac:cxnSpMkLst>
            <pc:docMk/>
            <pc:sldMk cId="2983352342" sldId="256"/>
            <ac:cxnSpMk id="327" creationId="{12ABD505-175E-A541-AEFE-152268C0ADBA}"/>
          </ac:cxnSpMkLst>
        </pc:cxnChg>
      </pc:sldChg>
    </pc:docChg>
  </pc:docChgLst>
  <pc:docChgLst>
    <pc:chgData name="Danielle Ormesher" userId="S::dmitchell@burnleyhigh.com::5a15db13-23e6-4888-bfd9-d8fc1fe63a70" providerId="AD" clId="Web-{C3AB11DA-690A-A58A-A9B7-2D08DD6FBD7C}"/>
    <pc:docChg chg="modSld">
      <pc:chgData name="Danielle Ormesher" userId="S::dmitchell@burnleyhigh.com::5a15db13-23e6-4888-bfd9-d8fc1fe63a70" providerId="AD" clId="Web-{C3AB11DA-690A-A58A-A9B7-2D08DD6FBD7C}" dt="2022-03-02T19:49:59.925" v="49" actId="20577"/>
      <pc:docMkLst>
        <pc:docMk/>
      </pc:docMkLst>
      <pc:sldChg chg="addSp delSp modSp">
        <pc:chgData name="Danielle Ormesher" userId="S::dmitchell@burnleyhigh.com::5a15db13-23e6-4888-bfd9-d8fc1fe63a70" providerId="AD" clId="Web-{C3AB11DA-690A-A58A-A9B7-2D08DD6FBD7C}" dt="2022-03-02T19:49:59.925" v="49" actId="20577"/>
        <pc:sldMkLst>
          <pc:docMk/>
          <pc:sldMk cId="2983352342" sldId="256"/>
        </pc:sldMkLst>
        <pc:spChg chg="mod">
          <ac:chgData name="Danielle Ormesher" userId="S::dmitchell@burnleyhigh.com::5a15db13-23e6-4888-bfd9-d8fc1fe63a70" providerId="AD" clId="Web-{C3AB11DA-690A-A58A-A9B7-2D08DD6FBD7C}" dt="2022-03-02T19:49:51.738" v="44" actId="20577"/>
          <ac:spMkLst>
            <pc:docMk/>
            <pc:sldMk cId="2983352342" sldId="256"/>
            <ac:spMk id="96" creationId="{00000000-0000-0000-0000-000000000000}"/>
          </ac:spMkLst>
        </pc:spChg>
        <pc:spChg chg="add del mod">
          <ac:chgData name="Danielle Ormesher" userId="S::dmitchell@burnleyhigh.com::5a15db13-23e6-4888-bfd9-d8fc1fe63a70" providerId="AD" clId="Web-{C3AB11DA-690A-A58A-A9B7-2D08DD6FBD7C}" dt="2022-03-02T19:49:59.925" v="49" actId="20577"/>
          <ac:spMkLst>
            <pc:docMk/>
            <pc:sldMk cId="2983352342" sldId="256"/>
            <ac:spMk id="100" creationId="{00000000-0000-0000-0000-000000000000}"/>
          </ac:spMkLst>
        </pc:spChg>
        <pc:spChg chg="mod">
          <ac:chgData name="Danielle Ormesher" userId="S::dmitchell@burnleyhigh.com::5a15db13-23e6-4888-bfd9-d8fc1fe63a70" providerId="AD" clId="Web-{C3AB11DA-690A-A58A-A9B7-2D08DD6FBD7C}" dt="2022-03-02T19:49:56.129" v="45" actId="20577"/>
          <ac:spMkLst>
            <pc:docMk/>
            <pc:sldMk cId="2983352342" sldId="256"/>
            <ac:spMk id="101" creationId="{00000000-0000-0000-0000-000000000000}"/>
          </ac:spMkLst>
        </pc:spChg>
        <pc:spChg chg="mod">
          <ac:chgData name="Danielle Ormesher" userId="S::dmitchell@burnleyhigh.com::5a15db13-23e6-4888-bfd9-d8fc1fe63a70" providerId="AD" clId="Web-{C3AB11DA-690A-A58A-A9B7-2D08DD6FBD7C}" dt="2022-03-02T19:49:45.285" v="33" actId="20577"/>
          <ac:spMkLst>
            <pc:docMk/>
            <pc:sldMk cId="2983352342" sldId="256"/>
            <ac:spMk id="103" creationId="{00000000-0000-0000-0000-000000000000}"/>
          </ac:spMkLst>
        </pc:spChg>
        <pc:spChg chg="mod">
          <ac:chgData name="Danielle Ormesher" userId="S::dmitchell@burnleyhigh.com::5a15db13-23e6-4888-bfd9-d8fc1fe63a70" providerId="AD" clId="Web-{C3AB11DA-690A-A58A-A9B7-2D08DD6FBD7C}" dt="2022-03-02T19:49:22.519" v="19" actId="20577"/>
          <ac:spMkLst>
            <pc:docMk/>
            <pc:sldMk cId="2983352342" sldId="256"/>
            <ac:spMk id="105" creationId="{00000000-0000-0000-0000-000000000000}"/>
          </ac:spMkLst>
        </pc:spChg>
        <pc:spChg chg="mod">
          <ac:chgData name="Danielle Ormesher" userId="S::dmitchell@burnleyhigh.com::5a15db13-23e6-4888-bfd9-d8fc1fe63a70" providerId="AD" clId="Web-{C3AB11DA-690A-A58A-A9B7-2D08DD6FBD7C}" dt="2022-03-02T19:49:34.019" v="25" actId="20577"/>
          <ac:spMkLst>
            <pc:docMk/>
            <pc:sldMk cId="2983352342" sldId="256"/>
            <ac:spMk id="106" creationId="{00000000-0000-0000-0000-000000000000}"/>
          </ac:spMkLst>
        </pc:spChg>
        <pc:spChg chg="mod">
          <ac:chgData name="Danielle Ormesher" userId="S::dmitchell@burnleyhigh.com::5a15db13-23e6-4888-bfd9-d8fc1fe63a70" providerId="AD" clId="Web-{C3AB11DA-690A-A58A-A9B7-2D08DD6FBD7C}" dt="2022-03-02T19:49:36.675" v="26" actId="20577"/>
          <ac:spMkLst>
            <pc:docMk/>
            <pc:sldMk cId="2983352342" sldId="256"/>
            <ac:spMk id="108" creationId="{00000000-0000-0000-0000-000000000000}"/>
          </ac:spMkLst>
        </pc:spChg>
        <pc:spChg chg="mod">
          <ac:chgData name="Danielle Ormesher" userId="S::dmitchell@burnleyhigh.com::5a15db13-23e6-4888-bfd9-d8fc1fe63a70" providerId="AD" clId="Web-{C3AB11DA-690A-A58A-A9B7-2D08DD6FBD7C}" dt="2022-03-02T19:49:39.738" v="27" actId="20577"/>
          <ac:spMkLst>
            <pc:docMk/>
            <pc:sldMk cId="2983352342" sldId="256"/>
            <ac:spMk id="109" creationId="{00000000-0000-0000-0000-000000000000}"/>
          </ac:spMkLst>
        </pc:spChg>
        <pc:spChg chg="mod">
          <ac:chgData name="Danielle Ormesher" userId="S::dmitchell@burnleyhigh.com::5a15db13-23e6-4888-bfd9-d8fc1fe63a70" providerId="AD" clId="Web-{C3AB11DA-690A-A58A-A9B7-2D08DD6FBD7C}" dt="2022-03-02T19:47:39.642" v="0" actId="1076"/>
          <ac:spMkLst>
            <pc:docMk/>
            <pc:sldMk cId="2983352342" sldId="256"/>
            <ac:spMk id="118" creationId="{248AC1D2-AADF-42BE-83BA-FF7FDD1FCD87}"/>
          </ac:spMkLst>
        </pc:spChg>
        <pc:spChg chg="del">
          <ac:chgData name="Danielle Ormesher" userId="S::dmitchell@burnleyhigh.com::5a15db13-23e6-4888-bfd9-d8fc1fe63a70" providerId="AD" clId="Web-{C3AB11DA-690A-A58A-A9B7-2D08DD6FBD7C}" dt="2022-03-02T19:47:42.173" v="1"/>
          <ac:spMkLst>
            <pc:docMk/>
            <pc:sldMk cId="2983352342" sldId="256"/>
            <ac:spMk id="286" creationId="{00000000-0000-0000-0000-000000000000}"/>
          </ac:spMkLst>
        </pc:spChg>
        <pc:spChg chg="del mod">
          <ac:chgData name="Danielle Ormesher" userId="S::dmitchell@burnleyhigh.com::5a15db13-23e6-4888-bfd9-d8fc1fe63a70" providerId="AD" clId="Web-{C3AB11DA-690A-A58A-A9B7-2D08DD6FBD7C}" dt="2022-03-02T19:47:52.908" v="5"/>
          <ac:spMkLst>
            <pc:docMk/>
            <pc:sldMk cId="2983352342" sldId="256"/>
            <ac:spMk id="287" creationId="{00000000-0000-0000-0000-000000000000}"/>
          </ac:spMkLst>
        </pc:spChg>
        <pc:spChg chg="del">
          <ac:chgData name="Danielle Ormesher" userId="S::dmitchell@burnleyhigh.com::5a15db13-23e6-4888-bfd9-d8fc1fe63a70" providerId="AD" clId="Web-{C3AB11DA-690A-A58A-A9B7-2D08DD6FBD7C}" dt="2022-03-02T19:47:43.939" v="2"/>
          <ac:spMkLst>
            <pc:docMk/>
            <pc:sldMk cId="2983352342" sldId="256"/>
            <ac:spMk id="297" creationId="{00000000-0000-0000-0000-000000000000}"/>
          </ac:spMkLst>
        </pc:spChg>
        <pc:spChg chg="del mod">
          <ac:chgData name="Danielle Ormesher" userId="S::dmitchell@burnleyhigh.com::5a15db13-23e6-4888-bfd9-d8fc1fe63a70" providerId="AD" clId="Web-{C3AB11DA-690A-A58A-A9B7-2D08DD6FBD7C}" dt="2022-03-02T19:47:58.579" v="7"/>
          <ac:spMkLst>
            <pc:docMk/>
            <pc:sldMk cId="2983352342" sldId="256"/>
            <ac:spMk id="300" creationId="{00000000-0000-0000-0000-000000000000}"/>
          </ac:spMkLst>
        </pc:spChg>
        <pc:spChg chg="del mod">
          <ac:chgData name="Danielle Ormesher" userId="S::dmitchell@burnleyhigh.com::5a15db13-23e6-4888-bfd9-d8fc1fe63a70" providerId="AD" clId="Web-{C3AB11DA-690A-A58A-A9B7-2D08DD6FBD7C}" dt="2022-03-02T19:48:10.267" v="11"/>
          <ac:spMkLst>
            <pc:docMk/>
            <pc:sldMk cId="2983352342" sldId="256"/>
            <ac:spMk id="320" creationId="{00000000-0000-0000-0000-000000000000}"/>
          </ac:spMkLst>
        </pc:spChg>
        <pc:spChg chg="del mod">
          <ac:chgData name="Danielle Ormesher" userId="S::dmitchell@burnleyhigh.com::5a15db13-23e6-4888-bfd9-d8fc1fe63a70" providerId="AD" clId="Web-{C3AB11DA-690A-A58A-A9B7-2D08DD6FBD7C}" dt="2022-03-02T19:48:05.455" v="9"/>
          <ac:spMkLst>
            <pc:docMk/>
            <pc:sldMk cId="2983352342" sldId="256"/>
            <ac:spMk id="329" creationId="{00000000-0000-0000-0000-000000000000}"/>
          </ac:spMkLst>
        </pc:spChg>
      </pc:sldChg>
    </pc:docChg>
  </pc:docChgLst>
  <pc:docChgLst>
    <pc:chgData name="Danielle Ormesher" userId="S::dmitchell@burnleyhigh.com::5a15db13-23e6-4888-bfd9-d8fc1fe63a70" providerId="AD" clId="Web-{59404EF6-1932-7549-7B51-DEEE0796356F}"/>
    <pc:docChg chg="modSld">
      <pc:chgData name="Danielle Ormesher" userId="S::dmitchell@burnleyhigh.com::5a15db13-23e6-4888-bfd9-d8fc1fe63a70" providerId="AD" clId="Web-{59404EF6-1932-7549-7B51-DEEE0796356F}" dt="2022-03-01T21:14:06.367" v="230" actId="1076"/>
      <pc:docMkLst>
        <pc:docMk/>
      </pc:docMkLst>
      <pc:sldChg chg="addSp delSp modSp">
        <pc:chgData name="Danielle Ormesher" userId="S::dmitchell@burnleyhigh.com::5a15db13-23e6-4888-bfd9-d8fc1fe63a70" providerId="AD" clId="Web-{59404EF6-1932-7549-7B51-DEEE0796356F}" dt="2022-03-01T21:14:06.367" v="230" actId="1076"/>
        <pc:sldMkLst>
          <pc:docMk/>
          <pc:sldMk cId="2983352342" sldId="256"/>
        </pc:sldMkLst>
        <pc:spChg chg="mod">
          <ac:chgData name="Danielle Ormesher" userId="S::dmitchell@burnleyhigh.com::5a15db13-23e6-4888-bfd9-d8fc1fe63a70" providerId="AD" clId="Web-{59404EF6-1932-7549-7B51-DEEE0796356F}" dt="2022-03-01T21:09:00.780" v="45" actId="20577"/>
          <ac:spMkLst>
            <pc:docMk/>
            <pc:sldMk cId="2983352342" sldId="256"/>
            <ac:spMk id="78" creationId="{00000000-0000-0000-0000-000000000000}"/>
          </ac:spMkLst>
        </pc:spChg>
        <pc:spChg chg="del">
          <ac:chgData name="Danielle Ormesher" userId="S::dmitchell@burnleyhigh.com::5a15db13-23e6-4888-bfd9-d8fc1fe63a70" providerId="AD" clId="Web-{59404EF6-1932-7549-7B51-DEEE0796356F}" dt="2022-03-01T21:09:04.187" v="46"/>
          <ac:spMkLst>
            <pc:docMk/>
            <pc:sldMk cId="2983352342" sldId="256"/>
            <ac:spMk id="79" creationId="{00000000-0000-0000-0000-000000000000}"/>
          </ac:spMkLst>
        </pc:spChg>
        <pc:spChg chg="del mod">
          <ac:chgData name="Danielle Ormesher" userId="S::dmitchell@burnleyhigh.com::5a15db13-23e6-4888-bfd9-d8fc1fe63a70" providerId="AD" clId="Web-{59404EF6-1932-7549-7B51-DEEE0796356F}" dt="2022-03-01T21:09:46.860" v="64"/>
          <ac:spMkLst>
            <pc:docMk/>
            <pc:sldMk cId="2983352342" sldId="256"/>
            <ac:spMk id="83" creationId="{00000000-0000-0000-0000-000000000000}"/>
          </ac:spMkLst>
        </pc:spChg>
        <pc:spChg chg="del">
          <ac:chgData name="Danielle Ormesher" userId="S::dmitchell@burnleyhigh.com::5a15db13-23e6-4888-bfd9-d8fc1fe63a70" providerId="AD" clId="Web-{59404EF6-1932-7549-7B51-DEEE0796356F}" dt="2022-03-01T21:09:12.015" v="50"/>
          <ac:spMkLst>
            <pc:docMk/>
            <pc:sldMk cId="2983352342" sldId="256"/>
            <ac:spMk id="84" creationId="{00000000-0000-0000-0000-000000000000}"/>
          </ac:spMkLst>
        </pc:spChg>
        <pc:spChg chg="del">
          <ac:chgData name="Danielle Ormesher" userId="S::dmitchell@burnleyhigh.com::5a15db13-23e6-4888-bfd9-d8fc1fe63a70" providerId="AD" clId="Web-{59404EF6-1932-7549-7B51-DEEE0796356F}" dt="2022-03-01T21:09:21.406" v="53"/>
          <ac:spMkLst>
            <pc:docMk/>
            <pc:sldMk cId="2983352342" sldId="256"/>
            <ac:spMk id="85" creationId="{00000000-0000-0000-0000-000000000000}"/>
          </ac:spMkLst>
        </pc:spChg>
        <pc:spChg chg="del mod">
          <ac:chgData name="Danielle Ormesher" userId="S::dmitchell@burnleyhigh.com::5a15db13-23e6-4888-bfd9-d8fc1fe63a70" providerId="AD" clId="Web-{59404EF6-1932-7549-7B51-DEEE0796356F}" dt="2022-03-01T21:10:44.596" v="86"/>
          <ac:spMkLst>
            <pc:docMk/>
            <pc:sldMk cId="2983352342" sldId="256"/>
            <ac:spMk id="88" creationId="{00000000-0000-0000-0000-000000000000}"/>
          </ac:spMkLst>
        </pc:spChg>
        <pc:spChg chg="del">
          <ac:chgData name="Danielle Ormesher" userId="S::dmitchell@burnleyhigh.com::5a15db13-23e6-4888-bfd9-d8fc1fe63a70" providerId="AD" clId="Web-{59404EF6-1932-7549-7B51-DEEE0796356F}" dt="2022-03-01T21:10:34.065" v="80"/>
          <ac:spMkLst>
            <pc:docMk/>
            <pc:sldMk cId="2983352342" sldId="256"/>
            <ac:spMk id="90" creationId="{00000000-0000-0000-0000-000000000000}"/>
          </ac:spMkLst>
        </pc:spChg>
        <pc:spChg chg="del">
          <ac:chgData name="Danielle Ormesher" userId="S::dmitchell@burnleyhigh.com::5a15db13-23e6-4888-bfd9-d8fc1fe63a70" providerId="AD" clId="Web-{59404EF6-1932-7549-7B51-DEEE0796356F}" dt="2022-03-01T21:10:31.721" v="79"/>
          <ac:spMkLst>
            <pc:docMk/>
            <pc:sldMk cId="2983352342" sldId="256"/>
            <ac:spMk id="91" creationId="{00000000-0000-0000-0000-000000000000}"/>
          </ac:spMkLst>
        </pc:spChg>
        <pc:spChg chg="del mod">
          <ac:chgData name="Danielle Ormesher" userId="S::dmitchell@burnleyhigh.com::5a15db13-23e6-4888-bfd9-d8fc1fe63a70" providerId="AD" clId="Web-{59404EF6-1932-7549-7B51-DEEE0796356F}" dt="2022-03-01T21:10:41.580" v="84"/>
          <ac:spMkLst>
            <pc:docMk/>
            <pc:sldMk cId="2983352342" sldId="256"/>
            <ac:spMk id="92" creationId="{00000000-0000-0000-0000-000000000000}"/>
          </ac:spMkLst>
        </pc:spChg>
        <pc:spChg chg="del">
          <ac:chgData name="Danielle Ormesher" userId="S::dmitchell@burnleyhigh.com::5a15db13-23e6-4888-bfd9-d8fc1fe63a70" providerId="AD" clId="Web-{59404EF6-1932-7549-7B51-DEEE0796356F}" dt="2022-03-01T21:10:38.330" v="82"/>
          <ac:spMkLst>
            <pc:docMk/>
            <pc:sldMk cId="2983352342" sldId="256"/>
            <ac:spMk id="93" creationId="{00000000-0000-0000-0000-000000000000}"/>
          </ac:spMkLst>
        </pc:spChg>
        <pc:spChg chg="del">
          <ac:chgData name="Danielle Ormesher" userId="S::dmitchell@burnleyhigh.com::5a15db13-23e6-4888-bfd9-d8fc1fe63a70" providerId="AD" clId="Web-{59404EF6-1932-7549-7B51-DEEE0796356F}" dt="2022-03-01T21:13:31.288" v="201"/>
          <ac:spMkLst>
            <pc:docMk/>
            <pc:sldMk cId="2983352342" sldId="256"/>
            <ac:spMk id="94" creationId="{00000000-0000-0000-0000-000000000000}"/>
          </ac:spMkLst>
        </pc:spChg>
        <pc:spChg chg="del">
          <ac:chgData name="Danielle Ormesher" userId="S::dmitchell@burnleyhigh.com::5a15db13-23e6-4888-bfd9-d8fc1fe63a70" providerId="AD" clId="Web-{59404EF6-1932-7549-7B51-DEEE0796356F}" dt="2022-03-01T21:13:29.038" v="200"/>
          <ac:spMkLst>
            <pc:docMk/>
            <pc:sldMk cId="2983352342" sldId="256"/>
            <ac:spMk id="95" creationId="{00000000-0000-0000-0000-000000000000}"/>
          </ac:spMkLst>
        </pc:spChg>
        <pc:spChg chg="del">
          <ac:chgData name="Danielle Ormesher" userId="S::dmitchell@burnleyhigh.com::5a15db13-23e6-4888-bfd9-d8fc1fe63a70" providerId="AD" clId="Web-{59404EF6-1932-7549-7B51-DEEE0796356F}" dt="2022-03-01T21:12:52.053" v="174"/>
          <ac:spMkLst>
            <pc:docMk/>
            <pc:sldMk cId="2983352342" sldId="256"/>
            <ac:spMk id="97" creationId="{00000000-0000-0000-0000-000000000000}"/>
          </ac:spMkLst>
        </pc:spChg>
        <pc:spChg chg="del mod">
          <ac:chgData name="Danielle Ormesher" userId="S::dmitchell@burnleyhigh.com::5a15db13-23e6-4888-bfd9-d8fc1fe63a70" providerId="AD" clId="Web-{59404EF6-1932-7549-7B51-DEEE0796356F}" dt="2022-03-01T21:13:26.335" v="199"/>
          <ac:spMkLst>
            <pc:docMk/>
            <pc:sldMk cId="2983352342" sldId="256"/>
            <ac:spMk id="98" creationId="{00000000-0000-0000-0000-000000000000}"/>
          </ac:spMkLst>
        </pc:spChg>
        <pc:spChg chg="mod">
          <ac:chgData name="Danielle Ormesher" userId="S::dmitchell@burnleyhigh.com::5a15db13-23e6-4888-bfd9-d8fc1fe63a70" providerId="AD" clId="Web-{59404EF6-1932-7549-7B51-DEEE0796356F}" dt="2022-03-01T21:13:47.445" v="223" actId="14100"/>
          <ac:spMkLst>
            <pc:docMk/>
            <pc:sldMk cId="2983352342" sldId="256"/>
            <ac:spMk id="99" creationId="{00000000-0000-0000-0000-000000000000}"/>
          </ac:spMkLst>
        </pc:spChg>
        <pc:spChg chg="del">
          <ac:chgData name="Danielle Ormesher" userId="S::dmitchell@burnleyhigh.com::5a15db13-23e6-4888-bfd9-d8fc1fe63a70" providerId="AD" clId="Web-{59404EF6-1932-7549-7B51-DEEE0796356F}" dt="2022-03-01T21:12:53.678" v="175"/>
          <ac:spMkLst>
            <pc:docMk/>
            <pc:sldMk cId="2983352342" sldId="256"/>
            <ac:spMk id="102" creationId="{00000000-0000-0000-0000-000000000000}"/>
          </ac:spMkLst>
        </pc:spChg>
        <pc:spChg chg="del">
          <ac:chgData name="Danielle Ormesher" userId="S::dmitchell@burnleyhigh.com::5a15db13-23e6-4888-bfd9-d8fc1fe63a70" providerId="AD" clId="Web-{59404EF6-1932-7549-7B51-DEEE0796356F}" dt="2022-03-01T21:12:55.037" v="176"/>
          <ac:spMkLst>
            <pc:docMk/>
            <pc:sldMk cId="2983352342" sldId="256"/>
            <ac:spMk id="107" creationId="{00000000-0000-0000-0000-000000000000}"/>
          </ac:spMkLst>
        </pc:spChg>
        <pc:spChg chg="del">
          <ac:chgData name="Danielle Ormesher" userId="S::dmitchell@burnleyhigh.com::5a15db13-23e6-4888-bfd9-d8fc1fe63a70" providerId="AD" clId="Web-{59404EF6-1932-7549-7B51-DEEE0796356F}" dt="2022-03-01T21:12:14.833" v="164"/>
          <ac:spMkLst>
            <pc:docMk/>
            <pc:sldMk cId="2983352342" sldId="256"/>
            <ac:spMk id="111" creationId="{00000000-0000-0000-0000-000000000000}"/>
          </ac:spMkLst>
        </pc:spChg>
        <pc:spChg chg="del">
          <ac:chgData name="Danielle Ormesher" userId="S::dmitchell@burnleyhigh.com::5a15db13-23e6-4888-bfd9-d8fc1fe63a70" providerId="AD" clId="Web-{59404EF6-1932-7549-7B51-DEEE0796356F}" dt="2022-03-01T21:12:13.411" v="163"/>
          <ac:spMkLst>
            <pc:docMk/>
            <pc:sldMk cId="2983352342" sldId="256"/>
            <ac:spMk id="112" creationId="{00000000-0000-0000-0000-000000000000}"/>
          </ac:spMkLst>
        </pc:spChg>
        <pc:spChg chg="del">
          <ac:chgData name="Danielle Ormesher" userId="S::dmitchell@burnleyhigh.com::5a15db13-23e6-4888-bfd9-d8fc1fe63a70" providerId="AD" clId="Web-{59404EF6-1932-7549-7B51-DEEE0796356F}" dt="2022-03-01T21:12:17.255" v="165"/>
          <ac:spMkLst>
            <pc:docMk/>
            <pc:sldMk cId="2983352342" sldId="256"/>
            <ac:spMk id="113" creationId="{00000000-0000-0000-0000-000000000000}"/>
          </ac:spMkLst>
        </pc:spChg>
        <pc:spChg chg="del">
          <ac:chgData name="Danielle Ormesher" userId="S::dmitchell@burnleyhigh.com::5a15db13-23e6-4888-bfd9-d8fc1fe63a70" providerId="AD" clId="Web-{59404EF6-1932-7549-7B51-DEEE0796356F}" dt="2022-03-01T21:12:19.067" v="166"/>
          <ac:spMkLst>
            <pc:docMk/>
            <pc:sldMk cId="2983352342" sldId="256"/>
            <ac:spMk id="114" creationId="{00000000-0000-0000-0000-000000000000}"/>
          </ac:spMkLst>
        </pc:spChg>
        <pc:spChg chg="del mod">
          <ac:chgData name="Danielle Ormesher" userId="S::dmitchell@burnleyhigh.com::5a15db13-23e6-4888-bfd9-d8fc1fe63a70" providerId="AD" clId="Web-{59404EF6-1932-7549-7B51-DEEE0796356F}" dt="2022-03-01T21:12:22.349" v="168"/>
          <ac:spMkLst>
            <pc:docMk/>
            <pc:sldMk cId="2983352342" sldId="256"/>
            <ac:spMk id="115" creationId="{00000000-0000-0000-0000-000000000000}"/>
          </ac:spMkLst>
        </pc:spChg>
        <pc:spChg chg="add mod">
          <ac:chgData name="Danielle Ormesher" userId="S::dmitchell@burnleyhigh.com::5a15db13-23e6-4888-bfd9-d8fc1fe63a70" providerId="AD" clId="Web-{59404EF6-1932-7549-7B51-DEEE0796356F}" dt="2022-03-01T21:11:32.597" v="147" actId="1076"/>
          <ac:spMkLst>
            <pc:docMk/>
            <pc:sldMk cId="2983352342" sldId="256"/>
            <ac:spMk id="116" creationId="{C36A7CB6-01C5-476C-A9E5-91A663A9464A}"/>
          </ac:spMkLst>
        </pc:spChg>
        <pc:spChg chg="add mod">
          <ac:chgData name="Danielle Ormesher" userId="S::dmitchell@burnleyhigh.com::5a15db13-23e6-4888-bfd9-d8fc1fe63a70" providerId="AD" clId="Web-{59404EF6-1932-7549-7B51-DEEE0796356F}" dt="2022-03-01T21:10:49.784" v="87" actId="1076"/>
          <ac:spMkLst>
            <pc:docMk/>
            <pc:sldMk cId="2983352342" sldId="256"/>
            <ac:spMk id="117" creationId="{6CF05D3F-E3C6-4F51-A5D9-CC63F06F0FED}"/>
          </ac:spMkLst>
        </pc:spChg>
        <pc:spChg chg="add mod">
          <ac:chgData name="Danielle Ormesher" userId="S::dmitchell@burnleyhigh.com::5a15db13-23e6-4888-bfd9-d8fc1fe63a70" providerId="AD" clId="Web-{59404EF6-1932-7549-7B51-DEEE0796356F}" dt="2022-03-01T21:10:54.065" v="88" actId="1076"/>
          <ac:spMkLst>
            <pc:docMk/>
            <pc:sldMk cId="2983352342" sldId="256"/>
            <ac:spMk id="118" creationId="{248AC1D2-AADF-42BE-83BA-FF7FDD1FCD87}"/>
          </ac:spMkLst>
        </pc:spChg>
        <pc:spChg chg="add mod">
          <ac:chgData name="Danielle Ormesher" userId="S::dmitchell@burnleyhigh.com::5a15db13-23e6-4888-bfd9-d8fc1fe63a70" providerId="AD" clId="Web-{59404EF6-1932-7549-7B51-DEEE0796356F}" dt="2022-03-01T21:11:26.519" v="144" actId="1076"/>
          <ac:spMkLst>
            <pc:docMk/>
            <pc:sldMk cId="2983352342" sldId="256"/>
            <ac:spMk id="119" creationId="{C8750DB4-D746-4B93-8153-82D82F35CB4E}"/>
          </ac:spMkLst>
        </pc:spChg>
        <pc:spChg chg="add mod">
          <ac:chgData name="Danielle Ormesher" userId="S::dmitchell@burnleyhigh.com::5a15db13-23e6-4888-bfd9-d8fc1fe63a70" providerId="AD" clId="Web-{59404EF6-1932-7549-7B51-DEEE0796356F}" dt="2022-03-01T21:11:35.285" v="148" actId="1076"/>
          <ac:spMkLst>
            <pc:docMk/>
            <pc:sldMk cId="2983352342" sldId="256"/>
            <ac:spMk id="120" creationId="{BE7A2684-97F8-4CB0-8C5B-23676F064EC0}"/>
          </ac:spMkLst>
        </pc:spChg>
        <pc:spChg chg="add del">
          <ac:chgData name="Danielle Ormesher" userId="S::dmitchell@burnleyhigh.com::5a15db13-23e6-4888-bfd9-d8fc1fe63a70" providerId="AD" clId="Web-{59404EF6-1932-7549-7B51-DEEE0796356F}" dt="2022-03-01T21:11:39.316" v="150"/>
          <ac:spMkLst>
            <pc:docMk/>
            <pc:sldMk cId="2983352342" sldId="256"/>
            <ac:spMk id="121" creationId="{BBA7EC3C-8FB2-4E88-B164-F31082EC19C6}"/>
          </ac:spMkLst>
        </pc:spChg>
        <pc:spChg chg="add mod">
          <ac:chgData name="Danielle Ormesher" userId="S::dmitchell@burnleyhigh.com::5a15db13-23e6-4888-bfd9-d8fc1fe63a70" providerId="AD" clId="Web-{59404EF6-1932-7549-7B51-DEEE0796356F}" dt="2022-03-01T21:11:56.348" v="160"/>
          <ac:spMkLst>
            <pc:docMk/>
            <pc:sldMk cId="2983352342" sldId="256"/>
            <ac:spMk id="122" creationId="{3D82FC08-1BCE-48F3-9887-CAA41EE430F9}"/>
          </ac:spMkLst>
        </pc:spChg>
        <pc:spChg chg="add mod">
          <ac:chgData name="Danielle Ormesher" userId="S::dmitchell@burnleyhigh.com::5a15db13-23e6-4888-bfd9-d8fc1fe63a70" providerId="AD" clId="Web-{59404EF6-1932-7549-7B51-DEEE0796356F}" dt="2022-03-01T21:12:04.801" v="162" actId="1076"/>
          <ac:spMkLst>
            <pc:docMk/>
            <pc:sldMk cId="2983352342" sldId="256"/>
            <ac:spMk id="123" creationId="{2374F1CA-AE31-4271-AF56-33EB7DCA797F}"/>
          </ac:spMkLst>
        </pc:spChg>
        <pc:spChg chg="add del mod">
          <ac:chgData name="Danielle Ormesher" userId="S::dmitchell@burnleyhigh.com::5a15db13-23e6-4888-bfd9-d8fc1fe63a70" providerId="AD" clId="Web-{59404EF6-1932-7549-7B51-DEEE0796356F}" dt="2022-03-01T21:13:50.492" v="224"/>
          <ac:spMkLst>
            <pc:docMk/>
            <pc:sldMk cId="2983352342" sldId="256"/>
            <ac:spMk id="124" creationId="{A84E402C-A304-47CD-B28B-CE76D6526E41}"/>
          </ac:spMkLst>
        </pc:spChg>
        <pc:spChg chg="add mod">
          <ac:chgData name="Danielle Ormesher" userId="S::dmitchell@burnleyhigh.com::5a15db13-23e6-4888-bfd9-d8fc1fe63a70" providerId="AD" clId="Web-{59404EF6-1932-7549-7B51-DEEE0796356F}" dt="2022-03-01T21:14:06.367" v="230" actId="1076"/>
          <ac:spMkLst>
            <pc:docMk/>
            <pc:sldMk cId="2983352342" sldId="256"/>
            <ac:spMk id="125" creationId="{D30977A1-6001-4F8C-BC12-030677FE01D8}"/>
          </ac:spMkLst>
        </pc:spChg>
        <pc:cxnChg chg="del">
          <ac:chgData name="Danielle Ormesher" userId="S::dmitchell@burnleyhigh.com::5a15db13-23e6-4888-bfd9-d8fc1fe63a70" providerId="AD" clId="Web-{59404EF6-1932-7549-7B51-DEEE0796356F}" dt="2022-03-01T21:09:40.625" v="61"/>
          <ac:cxnSpMkLst>
            <pc:docMk/>
            <pc:sldMk cId="2983352342" sldId="256"/>
            <ac:cxnSpMk id="267" creationId="{12ABD505-175E-A541-AEFE-152268C0ADBA}"/>
          </ac:cxnSpMkLst>
        </pc:cxnChg>
        <pc:cxnChg chg="del">
          <ac:chgData name="Danielle Ormesher" userId="S::dmitchell@burnleyhigh.com::5a15db13-23e6-4888-bfd9-d8fc1fe63a70" providerId="AD" clId="Web-{59404EF6-1932-7549-7B51-DEEE0796356F}" dt="2022-03-01T21:13:57.945" v="227"/>
          <ac:cxnSpMkLst>
            <pc:docMk/>
            <pc:sldMk cId="2983352342" sldId="256"/>
            <ac:cxnSpMk id="309" creationId="{12ABD505-175E-A541-AEFE-152268C0ADBA}"/>
          </ac:cxnSpMkLst>
        </pc:cxnChg>
        <pc:cxnChg chg="del">
          <ac:chgData name="Danielle Ormesher" userId="S::dmitchell@burnleyhigh.com::5a15db13-23e6-4888-bfd9-d8fc1fe63a70" providerId="AD" clId="Web-{59404EF6-1932-7549-7B51-DEEE0796356F}" dt="2022-03-01T21:12:28.583" v="173"/>
          <ac:cxnSpMkLst>
            <pc:docMk/>
            <pc:sldMk cId="2983352342" sldId="256"/>
            <ac:cxnSpMk id="331" creationId="{12ABD505-175E-A541-AEFE-152268C0ADBA}"/>
          </ac:cxnSpMkLst>
        </pc:cxnChg>
        <pc:cxnChg chg="del">
          <ac:chgData name="Danielle Ormesher" userId="S::dmitchell@burnleyhigh.com::5a15db13-23e6-4888-bfd9-d8fc1fe63a70" providerId="AD" clId="Web-{59404EF6-1932-7549-7B51-DEEE0796356F}" dt="2022-03-01T21:12:27.349" v="172"/>
          <ac:cxnSpMkLst>
            <pc:docMk/>
            <pc:sldMk cId="2983352342" sldId="256"/>
            <ac:cxnSpMk id="332" creationId="{12ABD505-175E-A541-AEFE-152268C0ADBA}"/>
          </ac:cxnSpMkLst>
        </pc:cxnChg>
        <pc:cxnChg chg="del">
          <ac:chgData name="Danielle Ormesher" userId="S::dmitchell@burnleyhigh.com::5a15db13-23e6-4888-bfd9-d8fc1fe63a70" providerId="AD" clId="Web-{59404EF6-1932-7549-7B51-DEEE0796356F}" dt="2022-03-01T21:12:25.036" v="170"/>
          <ac:cxnSpMkLst>
            <pc:docMk/>
            <pc:sldMk cId="2983352342" sldId="256"/>
            <ac:cxnSpMk id="333" creationId="{12ABD505-175E-A541-AEFE-152268C0ADBA}"/>
          </ac:cxnSpMkLst>
        </pc:cxnChg>
        <pc:cxnChg chg="del">
          <ac:chgData name="Danielle Ormesher" userId="S::dmitchell@burnleyhigh.com::5a15db13-23e6-4888-bfd9-d8fc1fe63a70" providerId="AD" clId="Web-{59404EF6-1932-7549-7B51-DEEE0796356F}" dt="2022-03-01T21:12:23.599" v="169"/>
          <ac:cxnSpMkLst>
            <pc:docMk/>
            <pc:sldMk cId="2983352342" sldId="256"/>
            <ac:cxnSpMk id="334" creationId="{12ABD505-175E-A541-AEFE-152268C0ADBA}"/>
          </ac:cxnSpMkLst>
        </pc:cxnChg>
        <pc:cxnChg chg="del">
          <ac:chgData name="Danielle Ormesher" userId="S::dmitchell@burnleyhigh.com::5a15db13-23e6-4888-bfd9-d8fc1fe63a70" providerId="AD" clId="Web-{59404EF6-1932-7549-7B51-DEEE0796356F}" dt="2022-03-01T21:12:26.177" v="171"/>
          <ac:cxnSpMkLst>
            <pc:docMk/>
            <pc:sldMk cId="2983352342" sldId="256"/>
            <ac:cxnSpMk id="335" creationId="{12ABD505-175E-A541-AEFE-152268C0ADBA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64186" y="2975196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Year 11 Begins</a:t>
            </a:r>
            <a:endParaRPr lang="en-GB" sz="12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092139" y="8469040"/>
            <a:ext cx="175842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800">
                <a:ea typeface="+mn-lt"/>
                <a:cs typeface="+mn-lt"/>
              </a:rPr>
              <a:t>Think about all of the things you want to achieve this year</a:t>
            </a:r>
            <a:endParaRPr lang="en-US"/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605932" y="9420811"/>
            <a:ext cx="149742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800">
                <a:ea typeface="+mn-lt"/>
                <a:cs typeface="+mn-lt"/>
              </a:rPr>
              <a:t>Reflect on areas for development from year 10</a:t>
            </a:r>
            <a:endParaRPr lang="en-US"/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218325" y="9414899"/>
            <a:ext cx="156145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800">
                <a:ea typeface="+mn-lt"/>
                <a:cs typeface="+mn-lt"/>
              </a:rPr>
              <a:t>Reflect on areas of strength from year 10</a:t>
            </a:r>
            <a:endParaRPr lang="en-US"/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688100" y="8462422"/>
            <a:ext cx="1139200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800">
                <a:ea typeface="+mn-lt"/>
                <a:cs typeface="+mn-lt"/>
              </a:rPr>
              <a:t>Create a plan of action for success this year</a:t>
            </a:r>
            <a:endParaRPr lang="en-US">
              <a:ea typeface="+mn-lt"/>
              <a:cs typeface="+mn-lt"/>
            </a:endParaRPr>
          </a:p>
        </p:txBody>
      </p: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779620" y="8061707"/>
            <a:ext cx="416511" cy="20211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801386" y="7738676"/>
            <a:ext cx="184849" cy="35519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87194" y="7539086"/>
            <a:ext cx="3051" cy="38450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69109" y="7566924"/>
            <a:ext cx="4190" cy="38151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5" name="Rectangle 284"/>
          <p:cNvSpPr/>
          <p:nvPr/>
        </p:nvSpPr>
        <p:spPr>
          <a:xfrm>
            <a:off x="41086" y="8472252"/>
            <a:ext cx="1129640" cy="527221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Non-Fiction Writing: Transactional</a:t>
            </a:r>
            <a:endParaRPr lang="en-GB" sz="8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288" name="Rectangle 287"/>
          <p:cNvSpPr/>
          <p:nvPr/>
        </p:nvSpPr>
        <p:spPr>
          <a:xfrm>
            <a:off x="5826734" y="6860333"/>
            <a:ext cx="922330" cy="59240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900" b="1" dirty="0">
                <a:solidFill>
                  <a:schemeClr val="tx1"/>
                </a:solidFill>
                <a:ea typeface="+mn-lt"/>
                <a:cs typeface="+mn-lt"/>
              </a:rPr>
              <a:t>Fiction Writing: Description and Narrative</a:t>
            </a:r>
          </a:p>
        </p:txBody>
      </p: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90085" y="655728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64777" y="551627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31578" y="6729823"/>
            <a:ext cx="212" cy="3649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28624" y="670333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27367" y="67044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91927" y="66663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Rectangle 297"/>
          <p:cNvSpPr/>
          <p:nvPr/>
        </p:nvSpPr>
        <p:spPr>
          <a:xfrm>
            <a:off x="111011" y="5853726"/>
            <a:ext cx="1080448" cy="47926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Reading </a:t>
            </a:r>
            <a:endParaRPr lang="en-US" sz="1200" dirty="0">
              <a:solidFill>
                <a:schemeClr val="tx1"/>
              </a:solidFill>
              <a:cs typeface="Calibri" panose="020F0502020204030204"/>
            </a:endParaRP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920" y="1585670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Year 11 Prom</a:t>
            </a:r>
            <a:endParaRPr lang="en-US" sz="10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Final GCSE Exams</a:t>
            </a:r>
            <a:endParaRPr lang="en-US" sz="12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271089" y="843704"/>
            <a:ext cx="1381612" cy="6474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College and apprenticeships this way!</a:t>
            </a:r>
          </a:p>
        </p:txBody>
      </p: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36524" y="58016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88718" y="572833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10562" y="5738167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96470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53574" y="4720040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88561" y="4693739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58215" y="467174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Connector 31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207986" y="466871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41476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1" name="Rectangle 320"/>
          <p:cNvSpPr/>
          <p:nvPr/>
        </p:nvSpPr>
        <p:spPr>
          <a:xfrm>
            <a:off x="105131" y="3891861"/>
            <a:ext cx="864548" cy="37759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QLA</a:t>
            </a:r>
            <a:endParaRPr lang="en-GB" sz="1400" b="1">
              <a:solidFill>
                <a:schemeClr val="tx1"/>
              </a:solidFill>
              <a:cs typeface="Calibri"/>
            </a:endParaRPr>
          </a:p>
        </p:txBody>
      </p: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Prepare for your next steps</a:t>
            </a:r>
            <a:endParaRPr lang="en-US" sz="10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21544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en-US" sz="800" dirty="0"/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21544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en-US" sz="800" dirty="0">
              <a:cs typeface="Calibri"/>
            </a:endParaRP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21544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en-US" sz="800" dirty="0">
              <a:cs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8636" y="7599344"/>
            <a:ext cx="657851" cy="21544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endParaRPr lang="en-GB" sz="800" dirty="0">
              <a:cs typeface="Calibri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48757" y="7750217"/>
            <a:ext cx="853887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dirty="0"/>
              <a:t>How can I show my opinion?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20371" y="6252974"/>
            <a:ext cx="722492" cy="21544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endParaRPr lang="en-GB" sz="800" dirty="0">
              <a:cs typeface="Calibri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4723568" y="4340303"/>
            <a:ext cx="859056" cy="4154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/>
              <a:t>How has the writer structured the text?</a:t>
            </a:r>
            <a:endParaRPr lang="en-US" dirty="0"/>
          </a:p>
        </p:txBody>
      </p:sp>
      <p:sp>
        <p:nvSpPr>
          <p:cNvPr id="104" name="TextBox 103"/>
          <p:cNvSpPr txBox="1"/>
          <p:nvPr/>
        </p:nvSpPr>
        <p:spPr>
          <a:xfrm>
            <a:off x="1615517" y="3385074"/>
            <a:ext cx="653682" cy="21544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endParaRPr lang="en-GB" sz="800" dirty="0"/>
          </a:p>
        </p:txBody>
      </p:sp>
      <p:sp>
        <p:nvSpPr>
          <p:cNvPr id="110" name="TextBox 109"/>
          <p:cNvSpPr txBox="1"/>
          <p:nvPr/>
        </p:nvSpPr>
        <p:spPr>
          <a:xfrm>
            <a:off x="1369908" y="2399999"/>
            <a:ext cx="653682" cy="21544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endParaRPr lang="en-GB" sz="800" dirty="0">
              <a:cs typeface="Calibri"/>
            </a:endParaRPr>
          </a:p>
        </p:txBody>
      </p:sp>
      <p:sp>
        <p:nvSpPr>
          <p:cNvPr id="262" name="Oval 261"/>
          <p:cNvSpPr/>
          <p:nvPr/>
        </p:nvSpPr>
        <p:spPr>
          <a:xfrm>
            <a:off x="1099606" y="8323815"/>
            <a:ext cx="1299598" cy="8233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 Autumn Term 1</a:t>
            </a:r>
          </a:p>
        </p:txBody>
      </p:sp>
      <p:sp>
        <p:nvSpPr>
          <p:cNvPr id="273" name="Oval 272"/>
          <p:cNvSpPr/>
          <p:nvPr/>
        </p:nvSpPr>
        <p:spPr>
          <a:xfrm>
            <a:off x="4606292" y="6757769"/>
            <a:ext cx="1293248" cy="7852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 Autumn Term 2</a:t>
            </a:r>
          </a:p>
        </p:txBody>
      </p:sp>
      <p:sp>
        <p:nvSpPr>
          <p:cNvPr id="296" name="Oval 295"/>
          <p:cNvSpPr/>
          <p:nvPr/>
        </p:nvSpPr>
        <p:spPr>
          <a:xfrm>
            <a:off x="1050309" y="5764133"/>
            <a:ext cx="1115448" cy="70267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 Spring Term 1</a:t>
            </a:r>
          </a:p>
        </p:txBody>
      </p:sp>
      <p:sp>
        <p:nvSpPr>
          <p:cNvPr id="302" name="Oval 301"/>
          <p:cNvSpPr/>
          <p:nvPr/>
        </p:nvSpPr>
        <p:spPr>
          <a:xfrm>
            <a:off x="881581" y="3678224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Summer Term 1</a:t>
            </a:r>
          </a:p>
        </p:txBody>
      </p:sp>
      <p:sp>
        <p:nvSpPr>
          <p:cNvPr id="299" name="Oval 298"/>
          <p:cNvSpPr/>
          <p:nvPr/>
        </p:nvSpPr>
        <p:spPr>
          <a:xfrm>
            <a:off x="4803779" y="4757946"/>
            <a:ext cx="1083698" cy="79157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Spring Term 2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C36A7CB6-01C5-476C-A9E5-91A663A9464A}"/>
              </a:ext>
            </a:extLst>
          </p:cNvPr>
          <p:cNvSpPr txBox="1"/>
          <p:nvPr/>
        </p:nvSpPr>
        <p:spPr>
          <a:xfrm>
            <a:off x="2224325" y="7324632"/>
            <a:ext cx="853887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dirty="0">
                <a:cs typeface="Calibri"/>
              </a:rPr>
              <a:t>How can I vary my tone?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6CF05D3F-E3C6-4F51-A5D9-CC63F06F0FED}"/>
              </a:ext>
            </a:extLst>
          </p:cNvPr>
          <p:cNvSpPr txBox="1"/>
          <p:nvPr/>
        </p:nvSpPr>
        <p:spPr>
          <a:xfrm>
            <a:off x="3893753" y="6316583"/>
            <a:ext cx="853887" cy="4154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>
                <a:cs typeface="Calibri"/>
              </a:rPr>
              <a:t>How can I use nouns in description?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248AC1D2-AADF-42BE-83BA-FF7FDD1FCD87}"/>
              </a:ext>
            </a:extLst>
          </p:cNvPr>
          <p:cNvSpPr txBox="1"/>
          <p:nvPr/>
        </p:nvSpPr>
        <p:spPr>
          <a:xfrm>
            <a:off x="2305838" y="6399935"/>
            <a:ext cx="992755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>
                <a:cs typeface="Calibri"/>
              </a:rPr>
              <a:t>How can punctuation be used for effect?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C8750DB4-D746-4B93-8153-82D82F35CB4E}"/>
              </a:ext>
            </a:extLst>
          </p:cNvPr>
          <p:cNvSpPr txBox="1"/>
          <p:nvPr/>
        </p:nvSpPr>
        <p:spPr>
          <a:xfrm>
            <a:off x="1319725" y="7314605"/>
            <a:ext cx="853887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dirty="0">
                <a:cs typeface="Calibri"/>
              </a:rPr>
              <a:t>How can I write interesting introductions?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BE7A2684-97F8-4CB0-8C5B-23676F064EC0}"/>
              </a:ext>
            </a:extLst>
          </p:cNvPr>
          <p:cNvSpPr txBox="1"/>
          <p:nvPr/>
        </p:nvSpPr>
        <p:spPr>
          <a:xfrm>
            <a:off x="4084447" y="7322688"/>
            <a:ext cx="853887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dirty="0"/>
              <a:t>How can I use ambitious and relevant vocabulary?</a:t>
            </a:r>
            <a:endParaRPr lang="en-GB" sz="800" dirty="0">
              <a:cs typeface="Calibri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3D82FC08-1BCE-48F3-9887-CAA41EE430F9}"/>
              </a:ext>
            </a:extLst>
          </p:cNvPr>
          <p:cNvSpPr txBox="1"/>
          <p:nvPr/>
        </p:nvSpPr>
        <p:spPr>
          <a:xfrm>
            <a:off x="3150905" y="6341275"/>
            <a:ext cx="853887" cy="4154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>
                <a:cs typeface="Calibri"/>
              </a:rPr>
              <a:t>What is a variety of sentence lengths?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2374F1CA-AE31-4271-AF56-33EB7DCA797F}"/>
              </a:ext>
            </a:extLst>
          </p:cNvPr>
          <p:cNvSpPr txBox="1"/>
          <p:nvPr/>
        </p:nvSpPr>
        <p:spPr>
          <a:xfrm>
            <a:off x="1395362" y="6449963"/>
            <a:ext cx="1000583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>
                <a:cs typeface="Calibri"/>
              </a:rPr>
              <a:t>How can paragraphs be used for effect?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D30977A1-6001-4F8C-BC12-030677FE01D8}"/>
              </a:ext>
            </a:extLst>
          </p:cNvPr>
          <p:cNvSpPr txBox="1"/>
          <p:nvPr/>
        </p:nvSpPr>
        <p:spPr>
          <a:xfrm>
            <a:off x="1453651" y="5352282"/>
            <a:ext cx="1006195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>
                <a:cs typeface="Calibri"/>
              </a:rPr>
              <a:t>What is the effect of language?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9FD72A4-1944-07DC-5564-6B7662B493A6}"/>
              </a:ext>
            </a:extLst>
          </p:cNvPr>
          <p:cNvSpPr/>
          <p:nvPr/>
        </p:nvSpPr>
        <p:spPr>
          <a:xfrm>
            <a:off x="5744037" y="4871191"/>
            <a:ext cx="1080448" cy="47926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Reading </a:t>
            </a:r>
            <a:endParaRPr lang="en-US" sz="1200" dirty="0">
              <a:solidFill>
                <a:schemeClr val="tx1"/>
              </a:solidFill>
              <a:cs typeface="Calibri" panose="020F0502020204030204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83F6355-ACBC-2961-5772-347C1ADB0355}"/>
              </a:ext>
            </a:extLst>
          </p:cNvPr>
          <p:cNvCxnSpPr>
            <a:cxnSpLocks/>
          </p:cNvCxnSpPr>
          <p:nvPr/>
        </p:nvCxnSpPr>
        <p:spPr>
          <a:xfrm flipV="1">
            <a:off x="3505037" y="7663735"/>
            <a:ext cx="3051" cy="38450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01C20CD-AC98-7F74-2926-6641913C4732}"/>
              </a:ext>
            </a:extLst>
          </p:cNvPr>
          <p:cNvSpPr txBox="1"/>
          <p:nvPr/>
        </p:nvSpPr>
        <p:spPr>
          <a:xfrm>
            <a:off x="3118387" y="7324631"/>
            <a:ext cx="853887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dirty="0">
                <a:cs typeface="Calibri"/>
              </a:rPr>
              <a:t>What is a conclusion?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314412-3402-8E87-4782-E668C7F304AA}"/>
              </a:ext>
            </a:extLst>
          </p:cNvPr>
          <p:cNvSpPr txBox="1"/>
          <p:nvPr/>
        </p:nvSpPr>
        <p:spPr>
          <a:xfrm>
            <a:off x="4523215" y="6345912"/>
            <a:ext cx="941904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>
                <a:cs typeface="Calibri"/>
              </a:rPr>
              <a:t>What is an extended metaphor?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6743213-24CD-5756-958B-0213ED6EFB53}"/>
              </a:ext>
            </a:extLst>
          </p:cNvPr>
          <p:cNvCxnSpPr>
            <a:cxnSpLocks/>
          </p:cNvCxnSpPr>
          <p:nvPr/>
        </p:nvCxnSpPr>
        <p:spPr>
          <a:xfrm flipV="1">
            <a:off x="3497150" y="57674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F1043EF2-9A24-E449-8E0D-B5D85C31AE75}"/>
              </a:ext>
            </a:extLst>
          </p:cNvPr>
          <p:cNvSpPr txBox="1"/>
          <p:nvPr/>
        </p:nvSpPr>
        <p:spPr>
          <a:xfrm>
            <a:off x="2333297" y="5418272"/>
            <a:ext cx="1006195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>
                <a:cs typeface="Calibri"/>
              </a:rPr>
              <a:t>What choices have the writer made?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F905BC1-8BAA-25E2-CC52-2AD9C0DBC841}"/>
              </a:ext>
            </a:extLst>
          </p:cNvPr>
          <p:cNvSpPr txBox="1"/>
          <p:nvPr/>
        </p:nvSpPr>
        <p:spPr>
          <a:xfrm>
            <a:off x="3153976" y="5337616"/>
            <a:ext cx="1006195" cy="4154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>
                <a:cs typeface="Calibri"/>
              </a:rPr>
              <a:t>Has the writer achieved their purpose?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690883C-B3AE-6949-3AAF-F4B3C453839A}"/>
              </a:ext>
            </a:extLst>
          </p:cNvPr>
          <p:cNvSpPr txBox="1"/>
          <p:nvPr/>
        </p:nvSpPr>
        <p:spPr>
          <a:xfrm>
            <a:off x="3791017" y="5337615"/>
            <a:ext cx="1006195" cy="4154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>
                <a:cs typeface="Calibri"/>
              </a:rPr>
              <a:t>How has the writer portrayed their viewpoint?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4898053-BB7E-9760-4FBB-FF3578B7E2CC}"/>
              </a:ext>
            </a:extLst>
          </p:cNvPr>
          <p:cNvSpPr txBox="1"/>
          <p:nvPr/>
        </p:nvSpPr>
        <p:spPr>
          <a:xfrm>
            <a:off x="4509777" y="5359613"/>
            <a:ext cx="646792" cy="4154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>
                <a:cs typeface="Calibri"/>
              </a:rPr>
              <a:t>What is the writer's viewpoint?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BED54FB-C4A4-8097-9AC6-7D6A3D716168}"/>
              </a:ext>
            </a:extLst>
          </p:cNvPr>
          <p:cNvSpPr txBox="1"/>
          <p:nvPr/>
        </p:nvSpPr>
        <p:spPr>
          <a:xfrm>
            <a:off x="4201200" y="4340302"/>
            <a:ext cx="624344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>
                <a:cs typeface="Calibri"/>
              </a:rPr>
              <a:t>What is summary?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96BF237-B55E-5008-94BB-8AE6AD0FCCBF}"/>
              </a:ext>
            </a:extLst>
          </p:cNvPr>
          <p:cNvSpPr txBox="1"/>
          <p:nvPr/>
        </p:nvSpPr>
        <p:spPr>
          <a:xfrm>
            <a:off x="3480965" y="4406293"/>
            <a:ext cx="675687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>
                <a:cs typeface="Calibri"/>
              </a:rPr>
              <a:t>What is comparison?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A1BFA36-530D-04CF-6E6F-8A28794D528B}"/>
              </a:ext>
            </a:extLst>
          </p:cNvPr>
          <p:cNvSpPr txBox="1"/>
          <p:nvPr/>
        </p:nvSpPr>
        <p:spPr>
          <a:xfrm>
            <a:off x="3047023" y="4384295"/>
            <a:ext cx="675687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>
                <a:cs typeface="Calibri"/>
              </a:rPr>
              <a:t>What is context?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B8D339-5C46-B1D4-0DBD-7252F07CC33A}"/>
              </a:ext>
            </a:extLst>
          </p:cNvPr>
          <p:cNvSpPr txBox="1"/>
          <p:nvPr/>
        </p:nvSpPr>
        <p:spPr>
          <a:xfrm>
            <a:off x="2363825" y="4398960"/>
            <a:ext cx="800377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>
                <a:cs typeface="Calibri"/>
              </a:rPr>
              <a:t>How can context be compared?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A9557BB-6C95-B036-FF61-B8838EB22A20}"/>
              </a:ext>
            </a:extLst>
          </p:cNvPr>
          <p:cNvSpPr txBox="1"/>
          <p:nvPr/>
        </p:nvSpPr>
        <p:spPr>
          <a:xfrm>
            <a:off x="1696287" y="4384294"/>
            <a:ext cx="675687" cy="4154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>
                <a:cs typeface="Calibri"/>
              </a:rPr>
              <a:t>What is an alternative analysis?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3F8DFCE-3977-4B09-A6E7-0941A61898C2}"/>
              </a:ext>
            </a:extLst>
          </p:cNvPr>
          <p:cNvSpPr/>
          <p:nvPr/>
        </p:nvSpPr>
        <p:spPr>
          <a:xfrm>
            <a:off x="44472" y="4278844"/>
            <a:ext cx="1017285" cy="56018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600" b="1" dirty="0">
                <a:solidFill>
                  <a:schemeClr val="tx1"/>
                </a:solidFill>
                <a:cs typeface="Calibri"/>
              </a:rPr>
              <a:t>Teachers will use Question Level Analysis </a:t>
            </a:r>
            <a:r>
              <a:rPr lang="en-GB" sz="600" b="1">
                <a:solidFill>
                  <a:schemeClr val="tx1"/>
                </a:solidFill>
                <a:cs typeface="Calibri"/>
              </a:rPr>
              <a:t>to provide bespoke planning and feedb</a:t>
            </a: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27654a8-b320-4069-980d-9cb556a4e2f8" xsi:nil="true"/>
    <lcf76f155ced4ddcb4097134ff3c332f xmlns="652e0fc7-b111-4cc1-a8c0-0a2a221510bb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861E3227AC8E48A68B406B739824DD" ma:contentTypeVersion="15" ma:contentTypeDescription="Create a new document." ma:contentTypeScope="" ma:versionID="e76545e21b870cb124fb679a7f6880b7">
  <xsd:schema xmlns:xsd="http://www.w3.org/2001/XMLSchema" xmlns:xs="http://www.w3.org/2001/XMLSchema" xmlns:p="http://schemas.microsoft.com/office/2006/metadata/properties" xmlns:ns2="627654a8-b320-4069-980d-9cb556a4e2f8" xmlns:ns3="652e0fc7-b111-4cc1-a8c0-0a2a221510bb" targetNamespace="http://schemas.microsoft.com/office/2006/metadata/properties" ma:root="true" ma:fieldsID="cd7b59d4acad2ea31b59fb0652845a87" ns2:_="" ns3:_="">
    <xsd:import namespace="627654a8-b320-4069-980d-9cb556a4e2f8"/>
    <xsd:import namespace="652e0fc7-b111-4cc1-a8c0-0a2a221510b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7654a8-b320-4069-980d-9cb556a4e2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ee3c1b54-5d4d-4ad5-973c-1836ec17c571}" ma:internalName="TaxCatchAll" ma:showField="CatchAllData" ma:web="627654a8-b320-4069-980d-9cb556a4e2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2e0fc7-b111-4cc1-a8c0-0a2a221510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1f716dc5-a102-461f-8ebd-7330aa7d30a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FB5836E-C541-4F10-A28F-EF8BD2014C71}">
  <ds:schemaRefs>
    <ds:schemaRef ds:uri="http://purl.org/dc/terms/"/>
    <ds:schemaRef ds:uri="http://schemas.openxmlformats.org/package/2006/metadata/core-properties"/>
    <ds:schemaRef ds:uri="652e0fc7-b111-4cc1-a8c0-0a2a221510bb"/>
    <ds:schemaRef ds:uri="http://schemas.microsoft.com/office/2006/documentManagement/types"/>
    <ds:schemaRef ds:uri="627654a8-b320-4069-980d-9cb556a4e2f8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5D9B6C1-D9A5-4ABC-AE77-649FD805964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9E993E-D358-4ADC-A42B-45523D95B9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27654a8-b320-4069-980d-9cb556a4e2f8"/>
    <ds:schemaRef ds:uri="652e0fc7-b111-4cc1-a8c0-0a2a221510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</TotalTime>
  <Words>215</Words>
  <Application>Microsoft Office PowerPoint</Application>
  <PresentationFormat>A4 Paper (210x297 mm)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Danielle Ormesher</cp:lastModifiedBy>
  <cp:revision>560</cp:revision>
  <dcterms:created xsi:type="dcterms:W3CDTF">2019-07-02T10:31:49Z</dcterms:created>
  <dcterms:modified xsi:type="dcterms:W3CDTF">2022-10-10T13:17:57Z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0x0101003F861E3227AC8E48A68B406B739824DD</vt:lpwstr>
  </property>
  <property fmtid="{D5CDD505-2E9C-101B-9397-08002B2CF9AE}" pid="3" name="MediaServiceImageTags">
    <vt:lpwstr/>
  </property>
</Properties>
</file>