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3E84B-4760-6FBB-CA23-82DAD04B484D}" v="1039" dt="2022-03-01T21:20:54.133"/>
    <p1510:client id="{93060FC3-AB06-537A-090B-F7732E004E75}" v="170" dt="2022-09-01T21:05:59.758"/>
    <p1510:client id="{B96AFE8D-C12C-4A42-6AB6-0210DD739425}" v="770" dt="2022-10-10T12:56:10.681"/>
    <p1510:client id="{D303E44F-E518-1CFC-F8EB-452F6B3615A1}" v="2031" dt="2020-04-20T15:13:34.192"/>
    <p1510:client id="{EFC8339E-C1E6-F53A-9BFD-8AFAF5168391}" v="228" dt="2022-10-10T12:00:07.216"/>
    <p1510:client id="{FD22E499-2D18-9F57-E9DF-D5282662B1A5}" v="16" dt="2022-03-02T19:50:55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2" d="100"/>
          <a:sy n="202" d="100"/>
        </p:scale>
        <p:origin x="-924" y="-4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Ormesher" userId="S::dmitchell@burnleyhigh.com::5a15db13-23e6-4888-bfd9-d8fc1fe63a70" providerId="AD" clId="Web-{93060FC3-AB06-537A-090B-F7732E004E75}"/>
    <pc:docChg chg="modSld">
      <pc:chgData name="Danielle Ormesher" userId="S::dmitchell@burnleyhigh.com::5a15db13-23e6-4888-bfd9-d8fc1fe63a70" providerId="AD" clId="Web-{93060FC3-AB06-537A-090B-F7732E004E75}" dt="2022-09-01T21:05:59.758" v="157"/>
      <pc:docMkLst>
        <pc:docMk/>
      </pc:docMkLst>
      <pc:sldChg chg="addSp delSp modSp">
        <pc:chgData name="Danielle Ormesher" userId="S::dmitchell@burnleyhigh.com::5a15db13-23e6-4888-bfd9-d8fc1fe63a70" providerId="AD" clId="Web-{93060FC3-AB06-537A-090B-F7732E004E75}" dt="2022-09-01T21:05:59.758" v="157"/>
        <pc:sldMkLst>
          <pc:docMk/>
          <pc:sldMk cId="2983352342" sldId="256"/>
        </pc:sldMkLst>
        <pc:spChg chg="del">
          <ac:chgData name="Danielle Ormesher" userId="S::dmitchell@burnleyhigh.com::5a15db13-23e6-4888-bfd9-d8fc1fe63a70" providerId="AD" clId="Web-{93060FC3-AB06-537A-090B-F7732E004E75}" dt="2022-09-01T21:00:12.061" v="0"/>
          <ac:spMkLst>
            <pc:docMk/>
            <pc:sldMk cId="2983352342" sldId="256"/>
            <ac:spMk id="3" creationId="{00000000-0000-0000-0000-000000000000}"/>
          </ac:spMkLst>
        </pc:spChg>
        <pc:spChg chg="add del mod">
          <ac:chgData name="Danielle Ormesher" userId="S::dmitchell@burnleyhigh.com::5a15db13-23e6-4888-bfd9-d8fc1fe63a70" providerId="AD" clId="Web-{93060FC3-AB06-537A-090B-F7732E004E75}" dt="2022-09-01T21:05:59.758" v="157"/>
          <ac:spMkLst>
            <pc:docMk/>
            <pc:sldMk cId="2983352342" sldId="256"/>
            <ac:spMk id="4" creationId="{0CD346B1-C4E0-DB01-0C37-5BC30449DBB3}"/>
          </ac:spMkLst>
        </pc:spChg>
        <pc:spChg chg="del mod">
          <ac:chgData name="Danielle Ormesher" userId="S::dmitchell@burnleyhigh.com::5a15db13-23e6-4888-bfd9-d8fc1fe63a70" providerId="AD" clId="Web-{93060FC3-AB06-537A-090B-F7732E004E75}" dt="2022-09-01T21:01:09.078" v="20"/>
          <ac:spMkLst>
            <pc:docMk/>
            <pc:sldMk cId="2983352342" sldId="256"/>
            <ac:spMk id="6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1:04.078" v="18"/>
          <ac:spMkLst>
            <pc:docMk/>
            <pc:sldMk cId="2983352342" sldId="256"/>
            <ac:spMk id="78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1:55.126" v="31"/>
          <ac:spMkLst>
            <pc:docMk/>
            <pc:sldMk cId="2983352342" sldId="256"/>
            <ac:spMk id="79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2:02.361" v="33"/>
          <ac:spMkLst>
            <pc:docMk/>
            <pc:sldMk cId="2983352342" sldId="256"/>
            <ac:spMk id="83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1:59.220" v="32"/>
          <ac:spMkLst>
            <pc:docMk/>
            <pc:sldMk cId="2983352342" sldId="256"/>
            <ac:spMk id="84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1:31.407" v="26"/>
          <ac:spMkLst>
            <pc:docMk/>
            <pc:sldMk cId="2983352342" sldId="256"/>
            <ac:spMk id="85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93060FC3-AB06-537A-090B-F7732E004E75}" dt="2022-09-01T21:01:12.219" v="22"/>
          <ac:spMkLst>
            <pc:docMk/>
            <pc:sldMk cId="2983352342" sldId="256"/>
            <ac:spMk id="88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1:51.267" v="30"/>
          <ac:spMkLst>
            <pc:docMk/>
            <pc:sldMk cId="2983352342" sldId="256"/>
            <ac:spMk id="90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1:47.813" v="29"/>
          <ac:spMkLst>
            <pc:docMk/>
            <pc:sldMk cId="2983352342" sldId="256"/>
            <ac:spMk id="91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1:21.375" v="25"/>
          <ac:spMkLst>
            <pc:docMk/>
            <pc:sldMk cId="2983352342" sldId="256"/>
            <ac:spMk id="92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93060FC3-AB06-537A-090B-F7732E004E75}" dt="2022-09-01T21:01:17.531" v="24"/>
          <ac:spMkLst>
            <pc:docMk/>
            <pc:sldMk cId="2983352342" sldId="256"/>
            <ac:spMk id="93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14.217" v="1"/>
          <ac:spMkLst>
            <pc:docMk/>
            <pc:sldMk cId="2983352342" sldId="256"/>
            <ac:spMk id="94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16.420" v="2"/>
          <ac:spMkLst>
            <pc:docMk/>
            <pc:sldMk cId="2983352342" sldId="256"/>
            <ac:spMk id="95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31.889" v="9"/>
          <ac:spMkLst>
            <pc:docMk/>
            <pc:sldMk cId="2983352342" sldId="256"/>
            <ac:spMk id="96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18.608" v="3"/>
          <ac:spMkLst>
            <pc:docMk/>
            <pc:sldMk cId="2983352342" sldId="256"/>
            <ac:spMk id="97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20.702" v="4"/>
          <ac:spMkLst>
            <pc:docMk/>
            <pc:sldMk cId="2983352342" sldId="256"/>
            <ac:spMk id="98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22.702" v="5"/>
          <ac:spMkLst>
            <pc:docMk/>
            <pc:sldMk cId="2983352342" sldId="256"/>
            <ac:spMk id="99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23.936" v="6"/>
          <ac:spMkLst>
            <pc:docMk/>
            <pc:sldMk cId="2983352342" sldId="256"/>
            <ac:spMk id="100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25.530" v="7"/>
          <ac:spMkLst>
            <pc:docMk/>
            <pc:sldMk cId="2983352342" sldId="256"/>
            <ac:spMk id="101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27.514" v="8"/>
          <ac:spMkLst>
            <pc:docMk/>
            <pc:sldMk cId="2983352342" sldId="256"/>
            <ac:spMk id="102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37.390" v="10"/>
          <ac:spMkLst>
            <pc:docMk/>
            <pc:sldMk cId="2983352342" sldId="256"/>
            <ac:spMk id="104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44.671" v="12"/>
          <ac:spMkLst>
            <pc:docMk/>
            <pc:sldMk cId="2983352342" sldId="256"/>
            <ac:spMk id="105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41.983" v="11"/>
          <ac:spMkLst>
            <pc:docMk/>
            <pc:sldMk cId="2983352342" sldId="256"/>
            <ac:spMk id="106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46.952" v="13"/>
          <ac:spMkLst>
            <pc:docMk/>
            <pc:sldMk cId="2983352342" sldId="256"/>
            <ac:spMk id="107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48.296" v="14"/>
          <ac:spMkLst>
            <pc:docMk/>
            <pc:sldMk cId="2983352342" sldId="256"/>
            <ac:spMk id="108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58.328" v="17"/>
          <ac:spMkLst>
            <pc:docMk/>
            <pc:sldMk cId="2983352342" sldId="256"/>
            <ac:spMk id="111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55.374" v="16"/>
          <ac:spMkLst>
            <pc:docMk/>
            <pc:sldMk cId="2983352342" sldId="256"/>
            <ac:spMk id="112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0:51.859" v="15"/>
          <ac:spMkLst>
            <pc:docMk/>
            <pc:sldMk cId="2983352342" sldId="256"/>
            <ac:spMk id="11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93060FC3-AB06-537A-090B-F7732E004E75}" dt="2022-09-01T21:02:43.472" v="47" actId="1076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93060FC3-AB06-537A-090B-F7732E004E75}" dt="2022-09-01T21:03:19.363" v="63" actId="20577"/>
          <ac:spMkLst>
            <pc:docMk/>
            <pc:sldMk cId="2983352342" sldId="256"/>
            <ac:spMk id="28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93060FC3-AB06-537A-090B-F7732E004E75}" dt="2022-09-01T21:04:37.819" v="127" actId="1076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93060FC3-AB06-537A-090B-F7732E004E75}" dt="2022-09-01T21:04:23.053" v="126" actId="14100"/>
          <ac:spMkLst>
            <pc:docMk/>
            <pc:sldMk cId="2983352342" sldId="256"/>
            <ac:spMk id="30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93060FC3-AB06-537A-090B-F7732E004E75}" dt="2022-09-01T21:05:33.711" v="152" actId="20577"/>
          <ac:spMkLst>
            <pc:docMk/>
            <pc:sldMk cId="2983352342" sldId="256"/>
            <ac:spMk id="321" creationId="{00000000-0000-0000-0000-000000000000}"/>
          </ac:spMkLst>
        </pc:spChg>
        <pc:spChg chg="del">
          <ac:chgData name="Danielle Ormesher" userId="S::dmitchell@burnleyhigh.com::5a15db13-23e6-4888-bfd9-d8fc1fe63a70" providerId="AD" clId="Web-{93060FC3-AB06-537A-090B-F7732E004E75}" dt="2022-09-01T21:05:14.648" v="128"/>
          <ac:spMkLst>
            <pc:docMk/>
            <pc:sldMk cId="2983352342" sldId="256"/>
            <ac:spMk id="328" creationId="{00000000-0000-0000-0000-000000000000}"/>
          </ac:spMkLst>
        </pc:spChg>
        <pc:grpChg chg="mod">
          <ac:chgData name="Danielle Ormesher" userId="S::dmitchell@burnleyhigh.com::5a15db13-23e6-4888-bfd9-d8fc1fe63a70" providerId="AD" clId="Web-{93060FC3-AB06-537A-090B-F7732E004E75}" dt="2022-09-01T21:01:39.829" v="27" actId="1076"/>
          <ac:grpSpMkLst>
            <pc:docMk/>
            <pc:sldMk cId="2983352342" sldId="256"/>
            <ac:grpSpMk id="255" creationId="{00000000-0000-0000-0000-000000000000}"/>
          </ac:grpSpMkLst>
        </pc:grpChg>
        <pc:picChg chg="mod">
          <ac:chgData name="Danielle Ormesher" userId="S::dmitchell@burnleyhigh.com::5a15db13-23e6-4888-bfd9-d8fc1fe63a70" providerId="AD" clId="Web-{93060FC3-AB06-537A-090B-F7732E004E75}" dt="2022-09-01T21:01:42.876" v="28" actId="1076"/>
          <ac:picMkLst>
            <pc:docMk/>
            <pc:sldMk cId="2983352342" sldId="256"/>
            <ac:picMk id="254" creationId="{00000000-0000-0000-0000-000000000000}"/>
          </ac:picMkLst>
        </pc:picChg>
      </pc:sldChg>
    </pc:docChg>
  </pc:docChgLst>
  <pc:docChgLst>
    <pc:chgData name="Danielle Ormesher" userId="S::dmitchell@burnleyhigh.com::5a15db13-23e6-4888-bfd9-d8fc1fe63a70" providerId="AD" clId="Web-{B96AFE8D-C12C-4A42-6AB6-0210DD739425}"/>
    <pc:docChg chg="modSld">
      <pc:chgData name="Danielle Ormesher" userId="S::dmitchell@burnleyhigh.com::5a15db13-23e6-4888-bfd9-d8fc1fe63a70" providerId="AD" clId="Web-{B96AFE8D-C12C-4A42-6AB6-0210DD739425}" dt="2022-10-10T12:56:10.681" v="437"/>
      <pc:docMkLst>
        <pc:docMk/>
      </pc:docMkLst>
      <pc:sldChg chg="addSp delSp modSp">
        <pc:chgData name="Danielle Ormesher" userId="S::dmitchell@burnleyhigh.com::5a15db13-23e6-4888-bfd9-d8fc1fe63a70" providerId="AD" clId="Web-{B96AFE8D-C12C-4A42-6AB6-0210DD739425}" dt="2022-10-10T12:56:10.681" v="437"/>
        <pc:sldMkLst>
          <pc:docMk/>
          <pc:sldMk cId="2983352342" sldId="256"/>
        </pc:sldMkLst>
        <pc:spChg chg="mod">
          <ac:chgData name="Danielle Ormesher" userId="S::dmitchell@burnleyhigh.com::5a15db13-23e6-4888-bfd9-d8fc1fe63a70" providerId="AD" clId="Web-{B96AFE8D-C12C-4A42-6AB6-0210DD739425}" dt="2022-10-10T12:20:26.388" v="15" actId="1076"/>
          <ac:spMkLst>
            <pc:docMk/>
            <pc:sldMk cId="2983352342" sldId="256"/>
            <ac:spMk id="6" creationId="{2D528088-49E0-FAC4-5E6F-6032299C07B9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21:19.123" v="37" actId="1076"/>
          <ac:spMkLst>
            <pc:docMk/>
            <pc:sldMk cId="2983352342" sldId="256"/>
            <ac:spMk id="9" creationId="{41F0D2F2-3B54-AAEC-672A-C01D83E45821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26:28.143" v="111" actId="1076"/>
          <ac:spMkLst>
            <pc:docMk/>
            <pc:sldMk cId="2983352342" sldId="256"/>
            <ac:spMk id="10" creationId="{728A2F61-F713-9203-117B-746A26F0BF2D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28:24.411" v="144" actId="20577"/>
          <ac:spMkLst>
            <pc:docMk/>
            <pc:sldMk cId="2983352342" sldId="256"/>
            <ac:spMk id="11" creationId="{5607B55F-44D6-5241-E03F-AF9F56CC71ED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28:14.129" v="126" actId="20577"/>
          <ac:spMkLst>
            <pc:docMk/>
            <pc:sldMk cId="2983352342" sldId="256"/>
            <ac:spMk id="12" creationId="{9B2B0F36-BC9A-02CE-3D5F-7D92959120DA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26:40.472" v="114" actId="1076"/>
          <ac:spMkLst>
            <pc:docMk/>
            <pc:sldMk cId="2983352342" sldId="256"/>
            <ac:spMk id="13" creationId="{CB060F65-6B55-BC75-3099-AA01253261A3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29:38.349" v="227" actId="1076"/>
          <ac:spMkLst>
            <pc:docMk/>
            <pc:sldMk cId="2983352342" sldId="256"/>
            <ac:spMk id="14" creationId="{D9A39350-DA55-5FDB-2EDC-8C33E0EA7122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30:38.475" v="266" actId="1076"/>
          <ac:spMkLst>
            <pc:docMk/>
            <pc:sldMk cId="2983352342" sldId="256"/>
            <ac:spMk id="15" creationId="{15447780-13B2-AA5B-8EC0-EEA6D6E5071A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30:27.631" v="260" actId="1076"/>
          <ac:spMkLst>
            <pc:docMk/>
            <pc:sldMk cId="2983352342" sldId="256"/>
            <ac:spMk id="16" creationId="{D7DBCCAF-676F-E5DF-8AD5-6AB928EFA1A0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31:17.585" v="321" actId="1076"/>
          <ac:spMkLst>
            <pc:docMk/>
            <pc:sldMk cId="2983352342" sldId="256"/>
            <ac:spMk id="17" creationId="{FD522529-2C77-1B06-1221-04F3D102EA8E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53:43.739" v="385" actId="1076"/>
          <ac:spMkLst>
            <pc:docMk/>
            <pc:sldMk cId="2983352342" sldId="256"/>
            <ac:spMk id="18" creationId="{3CA13ACB-97C0-5F5D-CF30-44AAA1DEAF94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53:36.473" v="382" actId="1076"/>
          <ac:spMkLst>
            <pc:docMk/>
            <pc:sldMk cId="2983352342" sldId="256"/>
            <ac:spMk id="19" creationId="{0DCBE558-987C-6696-2BFB-E6368E45465D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53:31.926" v="380" actId="1076"/>
          <ac:spMkLst>
            <pc:docMk/>
            <pc:sldMk cId="2983352342" sldId="256"/>
            <ac:spMk id="20" creationId="{87CE2CC5-E898-FDE6-FEF8-247F6D66D3D4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53:29.004" v="379" actId="1076"/>
          <ac:spMkLst>
            <pc:docMk/>
            <pc:sldMk cId="2983352342" sldId="256"/>
            <ac:spMk id="21" creationId="{F14317A7-9418-229D-F5C5-29AE1EBAC151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54:20.068" v="395" actId="1076"/>
          <ac:spMkLst>
            <pc:docMk/>
            <pc:sldMk cId="2983352342" sldId="256"/>
            <ac:spMk id="22" creationId="{6E1F5945-5848-042A-3F6D-73B5BD7586AE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54:26.287" v="397" actId="1076"/>
          <ac:spMkLst>
            <pc:docMk/>
            <pc:sldMk cId="2983352342" sldId="256"/>
            <ac:spMk id="23" creationId="{BF2AA8B3-2CF1-6E63-39CC-100D55C0773C}"/>
          </ac:spMkLst>
        </pc:spChg>
        <pc:spChg chg="add del">
          <ac:chgData name="Danielle Ormesher" userId="S::dmitchell@burnleyhigh.com::5a15db13-23e6-4888-bfd9-d8fc1fe63a70" providerId="AD" clId="Web-{B96AFE8D-C12C-4A42-6AB6-0210DD739425}" dt="2022-10-10T12:54:32.397" v="399"/>
          <ac:spMkLst>
            <pc:docMk/>
            <pc:sldMk cId="2983352342" sldId="256"/>
            <ac:spMk id="24" creationId="{4A9CBAC0-0BFC-2F21-6573-690742B47A0A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54:46.038" v="412" actId="1076"/>
          <ac:spMkLst>
            <pc:docMk/>
            <pc:sldMk cId="2983352342" sldId="256"/>
            <ac:spMk id="25" creationId="{3DFD7EE0-7B51-279B-852A-147960EF0B9E}"/>
          </ac:spMkLst>
        </pc:spChg>
        <pc:spChg chg="add mod">
          <ac:chgData name="Danielle Ormesher" userId="S::dmitchell@burnleyhigh.com::5a15db13-23e6-4888-bfd9-d8fc1fe63a70" providerId="AD" clId="Web-{B96AFE8D-C12C-4A42-6AB6-0210DD739425}" dt="2022-10-10T12:56:05.556" v="435" actId="20577"/>
          <ac:spMkLst>
            <pc:docMk/>
            <pc:sldMk cId="2983352342" sldId="256"/>
            <ac:spMk id="26" creationId="{AFEACCF4-98CB-7270-D208-36921286D191}"/>
          </ac:spMkLst>
        </pc:spChg>
        <pc:cxnChg chg="mod">
          <ac:chgData name="Danielle Ormesher" userId="S::dmitchell@burnleyhigh.com::5a15db13-23e6-4888-bfd9-d8fc1fe63a70" providerId="AD" clId="Web-{B96AFE8D-C12C-4A42-6AB6-0210DD739425}" dt="2022-10-10T12:20:28.622" v="16" actId="1076"/>
          <ac:cxnSpMkLst>
            <pc:docMk/>
            <pc:sldMk cId="2983352342" sldId="256"/>
            <ac:cxnSpMk id="267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B96AFE8D-C12C-4A42-6AB6-0210DD739425}" dt="2022-10-10T12:25:10.533" v="59"/>
          <ac:cxnSpMkLst>
            <pc:docMk/>
            <pc:sldMk cId="2983352342" sldId="256"/>
            <ac:cxnSpMk id="292" creationId="{12ABD505-175E-A541-AEFE-152268C0ADBA}"/>
          </ac:cxnSpMkLst>
        </pc:cxnChg>
        <pc:cxnChg chg="del mod">
          <ac:chgData name="Danielle Ormesher" userId="S::dmitchell@burnleyhigh.com::5a15db13-23e6-4888-bfd9-d8fc1fe63a70" providerId="AD" clId="Web-{B96AFE8D-C12C-4A42-6AB6-0210DD739425}" dt="2022-10-10T12:26:33.581" v="112"/>
          <ac:cxnSpMkLst>
            <pc:docMk/>
            <pc:sldMk cId="2983352342" sldId="256"/>
            <ac:cxnSpMk id="293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26:43.894" v="115" actId="1076"/>
          <ac:cxnSpMkLst>
            <pc:docMk/>
            <pc:sldMk cId="2983352342" sldId="256"/>
            <ac:cxnSpMk id="294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30:36.178" v="265" actId="1076"/>
          <ac:cxnSpMkLst>
            <pc:docMk/>
            <pc:sldMk cId="2983352342" sldId="256"/>
            <ac:cxnSpMk id="309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31:15.163" v="320" actId="14100"/>
          <ac:cxnSpMkLst>
            <pc:docMk/>
            <pc:sldMk cId="2983352342" sldId="256"/>
            <ac:cxnSpMk id="311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30:31.881" v="263" actId="1076"/>
          <ac:cxnSpMkLst>
            <pc:docMk/>
            <pc:sldMk cId="2983352342" sldId="256"/>
            <ac:cxnSpMk id="312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B96AFE8D-C12C-4A42-6AB6-0210DD739425}" dt="2022-10-10T12:27:57.598" v="118"/>
          <ac:cxnSpMkLst>
            <pc:docMk/>
            <pc:sldMk cId="2983352342" sldId="256"/>
            <ac:cxnSpMk id="313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53:26.238" v="378" actId="1076"/>
          <ac:cxnSpMkLst>
            <pc:docMk/>
            <pc:sldMk cId="2983352342" sldId="256"/>
            <ac:cxnSpMk id="316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53:33.473" v="381" actId="1076"/>
          <ac:cxnSpMkLst>
            <pc:docMk/>
            <pc:sldMk cId="2983352342" sldId="256"/>
            <ac:cxnSpMk id="318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53:40.270" v="384" actId="1076"/>
          <ac:cxnSpMkLst>
            <pc:docMk/>
            <pc:sldMk cId="2983352342" sldId="256"/>
            <ac:cxnSpMk id="319" creationId="{12ABD505-175E-A541-AEFE-152268C0ADBA}"/>
          </ac:cxnSpMkLst>
        </pc:cxnChg>
        <pc:cxnChg chg="add del mod">
          <ac:chgData name="Danielle Ormesher" userId="S::dmitchell@burnleyhigh.com::5a15db13-23e6-4888-bfd9-d8fc1fe63a70" providerId="AD" clId="Web-{B96AFE8D-C12C-4A42-6AB6-0210DD739425}" dt="2022-10-10T12:37:49.482" v="374" actId="1076"/>
          <ac:cxnSpMkLst>
            <pc:docMk/>
            <pc:sldMk cId="2983352342" sldId="256"/>
            <ac:cxnSpMk id="322" creationId="{12ABD505-175E-A541-AEFE-152268C0ADBA}"/>
          </ac:cxnSpMkLst>
        </pc:cxnChg>
        <pc:cxnChg chg="del mod">
          <ac:chgData name="Danielle Ormesher" userId="S::dmitchell@burnleyhigh.com::5a15db13-23e6-4888-bfd9-d8fc1fe63a70" providerId="AD" clId="Web-{B96AFE8D-C12C-4A42-6AB6-0210DD739425}" dt="2022-10-10T12:37:21.356" v="366"/>
          <ac:cxnSpMkLst>
            <pc:docMk/>
            <pc:sldMk cId="2983352342" sldId="256"/>
            <ac:cxnSpMk id="323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36:14.965" v="358" actId="1076"/>
          <ac:cxnSpMkLst>
            <pc:docMk/>
            <pc:sldMk cId="2983352342" sldId="256"/>
            <ac:cxnSpMk id="324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53:55.708" v="388" actId="1076"/>
          <ac:cxnSpMkLst>
            <pc:docMk/>
            <pc:sldMk cId="2983352342" sldId="256"/>
            <ac:cxnSpMk id="325" creationId="{12ABD505-175E-A541-AEFE-152268C0ADBA}"/>
          </ac:cxnSpMkLst>
        </pc:cxnChg>
        <pc:cxnChg chg="mod">
          <ac:chgData name="Danielle Ormesher" userId="S::dmitchell@burnleyhigh.com::5a15db13-23e6-4888-bfd9-d8fc1fe63a70" providerId="AD" clId="Web-{B96AFE8D-C12C-4A42-6AB6-0210DD739425}" dt="2022-10-10T12:54:22.209" v="396" actId="1076"/>
          <ac:cxnSpMkLst>
            <pc:docMk/>
            <pc:sldMk cId="2983352342" sldId="256"/>
            <ac:cxnSpMk id="326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B96AFE8D-C12C-4A42-6AB6-0210DD739425}" dt="2022-10-10T12:56:10.681" v="437"/>
          <ac:cxnSpMkLst>
            <pc:docMk/>
            <pc:sldMk cId="2983352342" sldId="256"/>
            <ac:cxnSpMk id="332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B96AFE8D-C12C-4A42-6AB6-0210DD739425}" dt="2022-10-10T12:56:08.884" v="436"/>
          <ac:cxnSpMkLst>
            <pc:docMk/>
            <pc:sldMk cId="2983352342" sldId="256"/>
            <ac:cxnSpMk id="335" creationId="{12ABD505-175E-A541-AEFE-152268C0ADBA}"/>
          </ac:cxnSpMkLst>
        </pc:cxnChg>
      </pc:sldChg>
    </pc:docChg>
  </pc:docChgLst>
  <pc:docChgLst>
    <pc:chgData name="Danielle Ormesher" userId="S::dmitchell@burnleyhigh.com::5a15db13-23e6-4888-bfd9-d8fc1fe63a70" providerId="AD" clId="Web-{EFC8339E-C1E6-F53A-9BFD-8AFAF5168391}"/>
    <pc:docChg chg="modSld">
      <pc:chgData name="Danielle Ormesher" userId="S::dmitchell@burnleyhigh.com::5a15db13-23e6-4888-bfd9-d8fc1fe63a70" providerId="AD" clId="Web-{EFC8339E-C1E6-F53A-9BFD-8AFAF5168391}" dt="2022-10-10T12:00:07.216" v="153" actId="1076"/>
      <pc:docMkLst>
        <pc:docMk/>
      </pc:docMkLst>
      <pc:sldChg chg="addSp modSp">
        <pc:chgData name="Danielle Ormesher" userId="S::dmitchell@burnleyhigh.com::5a15db13-23e6-4888-bfd9-d8fc1fe63a70" providerId="AD" clId="Web-{EFC8339E-C1E6-F53A-9BFD-8AFAF5168391}" dt="2022-10-10T12:00:07.216" v="153" actId="1076"/>
        <pc:sldMkLst>
          <pc:docMk/>
          <pc:sldMk cId="2983352342" sldId="256"/>
        </pc:sldMkLst>
        <pc:spChg chg="add mod">
          <ac:chgData name="Danielle Ormesher" userId="S::dmitchell@burnleyhigh.com::5a15db13-23e6-4888-bfd9-d8fc1fe63a70" providerId="AD" clId="Web-{EFC8339E-C1E6-F53A-9BFD-8AFAF5168391}" dt="2022-10-10T11:55:46.176" v="61" actId="1076"/>
          <ac:spMkLst>
            <pc:docMk/>
            <pc:sldMk cId="2983352342" sldId="256"/>
            <ac:spMk id="3" creationId="{32DA7DEC-3256-785C-F196-74B860E42654}"/>
          </ac:spMkLst>
        </pc:spChg>
        <pc:spChg chg="add mod">
          <ac:chgData name="Danielle Ormesher" userId="S::dmitchell@burnleyhigh.com::5a15db13-23e6-4888-bfd9-d8fc1fe63a70" providerId="AD" clId="Web-{EFC8339E-C1E6-F53A-9BFD-8AFAF5168391}" dt="2022-10-10T11:58:42.947" v="106" actId="1076"/>
          <ac:spMkLst>
            <pc:docMk/>
            <pc:sldMk cId="2983352342" sldId="256"/>
            <ac:spMk id="4" creationId="{FA391DB2-13BF-16AF-F911-C82262BD4A6F}"/>
          </ac:spMkLst>
        </pc:spChg>
        <pc:spChg chg="add">
          <ac:chgData name="Danielle Ormesher" userId="S::dmitchell@burnleyhigh.com::5a15db13-23e6-4888-bfd9-d8fc1fe63a70" providerId="AD" clId="Web-{EFC8339E-C1E6-F53A-9BFD-8AFAF5168391}" dt="2022-10-10T11:57:59.946" v="82"/>
          <ac:spMkLst>
            <pc:docMk/>
            <pc:sldMk cId="2983352342" sldId="256"/>
            <ac:spMk id="5" creationId="{9922822E-F219-EDF5-8D25-00BD0CDDC072}"/>
          </ac:spMkLst>
        </pc:spChg>
        <pc:spChg chg="add mod">
          <ac:chgData name="Danielle Ormesher" userId="S::dmitchell@burnleyhigh.com::5a15db13-23e6-4888-bfd9-d8fc1fe63a70" providerId="AD" clId="Web-{EFC8339E-C1E6-F53A-9BFD-8AFAF5168391}" dt="2022-10-10T11:59:02.167" v="109" actId="20577"/>
          <ac:spMkLst>
            <pc:docMk/>
            <pc:sldMk cId="2983352342" sldId="256"/>
            <ac:spMk id="6" creationId="{2D528088-49E0-FAC4-5E6F-6032299C07B9}"/>
          </ac:spMkLst>
        </pc:spChg>
        <pc:spChg chg="add mod">
          <ac:chgData name="Danielle Ormesher" userId="S::dmitchell@burnleyhigh.com::5a15db13-23e6-4888-bfd9-d8fc1fe63a70" providerId="AD" clId="Web-{EFC8339E-C1E6-F53A-9BFD-8AFAF5168391}" dt="2022-10-10T11:59:07.620" v="111" actId="1076"/>
          <ac:spMkLst>
            <pc:docMk/>
            <pc:sldMk cId="2983352342" sldId="256"/>
            <ac:spMk id="7" creationId="{DF130B89-5B86-F4EF-0577-8614F8D5390F}"/>
          </ac:spMkLst>
        </pc:spChg>
        <pc:spChg chg="add mod">
          <ac:chgData name="Danielle Ormesher" userId="S::dmitchell@burnleyhigh.com::5a15db13-23e6-4888-bfd9-d8fc1fe63a70" providerId="AD" clId="Web-{EFC8339E-C1E6-F53A-9BFD-8AFAF5168391}" dt="2022-10-10T12:00:07.216" v="153" actId="1076"/>
          <ac:spMkLst>
            <pc:docMk/>
            <pc:sldMk cId="2983352342" sldId="256"/>
            <ac:spMk id="8" creationId="{267478EE-744D-736A-4959-7C6C9AA9E73F}"/>
          </ac:spMkLst>
        </pc:spChg>
        <pc:spChg chg="mod">
          <ac:chgData name="Danielle Ormesher" userId="S::dmitchell@burnleyhigh.com::5a15db13-23e6-4888-bfd9-d8fc1fe63a70" providerId="AD" clId="Web-{EFC8339E-C1E6-F53A-9BFD-8AFAF5168391}" dt="2022-10-10T11:53:11.436" v="0" actId="20577"/>
          <ac:spMkLst>
            <pc:docMk/>
            <pc:sldMk cId="2983352342" sldId="256"/>
            <ac:spMk id="28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EFC8339E-C1E6-F53A-9BFD-8AFAF5168391}" dt="2022-10-10T11:56:00.395" v="63" actId="1076"/>
          <ac:spMkLst>
            <pc:docMk/>
            <pc:sldMk cId="2983352342" sldId="256"/>
            <ac:spMk id="29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EFC8339E-C1E6-F53A-9BFD-8AFAF5168391}" dt="2022-10-10T11:53:25.858" v="3" actId="20577"/>
          <ac:spMkLst>
            <pc:docMk/>
            <pc:sldMk cId="2983352342" sldId="256"/>
            <ac:spMk id="301" creationId="{00000000-0000-0000-0000-000000000000}"/>
          </ac:spMkLst>
        </pc:spChg>
      </pc:sldChg>
    </pc:docChg>
  </pc:docChgLst>
  <pc:docChgLst>
    <pc:chgData name="Danielle Ormesher" userId="S::dmitchell@burnleyhigh.com::5a15db13-23e6-4888-bfd9-d8fc1fe63a70" providerId="AD" clId="Web-{FD22E499-2D18-9F57-E9DF-D5282662B1A5}"/>
    <pc:docChg chg="modSld">
      <pc:chgData name="Danielle Ormesher" userId="S::dmitchell@burnleyhigh.com::5a15db13-23e6-4888-bfd9-d8fc1fe63a70" providerId="AD" clId="Web-{FD22E499-2D18-9F57-E9DF-D5282662B1A5}" dt="2022-03-02T19:50:55.626" v="11"/>
      <pc:docMkLst>
        <pc:docMk/>
      </pc:docMkLst>
      <pc:sldChg chg="delSp modSp">
        <pc:chgData name="Danielle Ormesher" userId="S::dmitchell@burnleyhigh.com::5a15db13-23e6-4888-bfd9-d8fc1fe63a70" providerId="AD" clId="Web-{FD22E499-2D18-9F57-E9DF-D5282662B1A5}" dt="2022-03-02T19:50:55.626" v="11"/>
        <pc:sldMkLst>
          <pc:docMk/>
          <pc:sldMk cId="2983352342" sldId="256"/>
        </pc:sldMkLst>
        <pc:spChg chg="del">
          <ac:chgData name="Danielle Ormesher" userId="S::dmitchell@burnleyhigh.com::5a15db13-23e6-4888-bfd9-d8fc1fe63a70" providerId="AD" clId="Web-{FD22E499-2D18-9F57-E9DF-D5282662B1A5}" dt="2022-03-02T19:50:25.344" v="0"/>
          <ac:spMkLst>
            <pc:docMk/>
            <pc:sldMk cId="2983352342" sldId="256"/>
            <ac:spMk id="286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FD22E499-2D18-9F57-E9DF-D5282662B1A5}" dt="2022-03-02T19:50:31.563" v="2"/>
          <ac:spMkLst>
            <pc:docMk/>
            <pc:sldMk cId="2983352342" sldId="256"/>
            <ac:spMk id="287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FD22E499-2D18-9F57-E9DF-D5282662B1A5}" dt="2022-03-02T19:50:36.360" v="4"/>
          <ac:spMkLst>
            <pc:docMk/>
            <pc:sldMk cId="2983352342" sldId="256"/>
            <ac:spMk id="297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FD22E499-2D18-9F57-E9DF-D5282662B1A5}" dt="2022-03-02T19:50:40.375" v="6"/>
          <ac:spMkLst>
            <pc:docMk/>
            <pc:sldMk cId="2983352342" sldId="256"/>
            <ac:spMk id="300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FD22E499-2D18-9F57-E9DF-D5282662B1A5}" dt="2022-03-02T19:50:46.141" v="8"/>
          <ac:spMkLst>
            <pc:docMk/>
            <pc:sldMk cId="2983352342" sldId="256"/>
            <ac:spMk id="320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FD22E499-2D18-9F57-E9DF-D5282662B1A5}" dt="2022-03-02T19:50:55.626" v="11"/>
          <ac:spMkLst>
            <pc:docMk/>
            <pc:sldMk cId="2983352342" sldId="256"/>
            <ac:spMk id="329" creationId="{00000000-0000-0000-0000-000000000000}"/>
          </ac:spMkLst>
        </pc:spChg>
      </pc:sldChg>
    </pc:docChg>
  </pc:docChgLst>
  <pc:docChgLst>
    <pc:chgData name="Danielle Ormesher" userId="S::dmitchell@burnleyhigh.com::5a15db13-23e6-4888-bfd9-d8fc1fe63a70" providerId="AD" clId="Web-{19B3E84B-4760-6FBB-CA23-82DAD04B484D}"/>
    <pc:docChg chg="modSld">
      <pc:chgData name="Danielle Ormesher" userId="S::dmitchell@burnleyhigh.com::5a15db13-23e6-4888-bfd9-d8fc1fe63a70" providerId="AD" clId="Web-{19B3E84B-4760-6FBB-CA23-82DAD04B484D}" dt="2022-03-01T21:20:54.133" v="565"/>
      <pc:docMkLst>
        <pc:docMk/>
      </pc:docMkLst>
      <pc:sldChg chg="delSp modSp">
        <pc:chgData name="Danielle Ormesher" userId="S::dmitchell@burnleyhigh.com::5a15db13-23e6-4888-bfd9-d8fc1fe63a70" providerId="AD" clId="Web-{19B3E84B-4760-6FBB-CA23-82DAD04B484D}" dt="2022-03-01T21:20:54.133" v="565"/>
        <pc:sldMkLst>
          <pc:docMk/>
          <pc:sldMk cId="2983352342" sldId="256"/>
        </pc:sldMkLst>
        <pc:spChg chg="mod">
          <ac:chgData name="Danielle Ormesher" userId="S::dmitchell@burnleyhigh.com::5a15db13-23e6-4888-bfd9-d8fc1fe63a70" providerId="AD" clId="Web-{19B3E84B-4760-6FBB-CA23-82DAD04B484D}" dt="2022-03-01T21:14:44.080" v="22" actId="20577"/>
          <ac:spMkLst>
            <pc:docMk/>
            <pc:sldMk cId="2983352342" sldId="256"/>
            <ac:spMk id="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7:23.880" v="258" actId="20577"/>
          <ac:spMkLst>
            <pc:docMk/>
            <pc:sldMk cId="2983352342" sldId="256"/>
            <ac:spMk id="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4:56.237" v="32" actId="20577"/>
          <ac:spMkLst>
            <pc:docMk/>
            <pc:sldMk cId="2983352342" sldId="256"/>
            <ac:spMk id="7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5:04.221" v="42" actId="20577"/>
          <ac:spMkLst>
            <pc:docMk/>
            <pc:sldMk cId="2983352342" sldId="256"/>
            <ac:spMk id="7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5:52.831" v="137" actId="20577"/>
          <ac:spMkLst>
            <pc:docMk/>
            <pc:sldMk cId="2983352342" sldId="256"/>
            <ac:spMk id="8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5:19.362" v="79" actId="20577"/>
          <ac:spMkLst>
            <pc:docMk/>
            <pc:sldMk cId="2983352342" sldId="256"/>
            <ac:spMk id="84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5:34.097" v="125" actId="20577"/>
          <ac:spMkLst>
            <pc:docMk/>
            <pc:sldMk cId="2983352342" sldId="256"/>
            <ac:spMk id="8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7:05.676" v="247" actId="20577"/>
          <ac:spMkLst>
            <pc:docMk/>
            <pc:sldMk cId="2983352342" sldId="256"/>
            <ac:spMk id="8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6:07.144" v="179" actId="20577"/>
          <ac:spMkLst>
            <pc:docMk/>
            <pc:sldMk cId="2983352342" sldId="256"/>
            <ac:spMk id="9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6:28.660" v="218" actId="20577"/>
          <ac:spMkLst>
            <pc:docMk/>
            <pc:sldMk cId="2983352342" sldId="256"/>
            <ac:spMk id="9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6:47.066" v="236" actId="20577"/>
          <ac:spMkLst>
            <pc:docMk/>
            <pc:sldMk cId="2983352342" sldId="256"/>
            <ac:spMk id="92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6:54.989" v="242" actId="20577"/>
          <ac:spMkLst>
            <pc:docMk/>
            <pc:sldMk cId="2983352342" sldId="256"/>
            <ac:spMk id="9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7:39.177" v="272" actId="20577"/>
          <ac:spMkLst>
            <pc:docMk/>
            <pc:sldMk cId="2983352342" sldId="256"/>
            <ac:spMk id="94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7:51.583" v="289" actId="20577"/>
          <ac:spMkLst>
            <pc:docMk/>
            <pc:sldMk cId="2983352342" sldId="256"/>
            <ac:spMk id="9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9:11.100" v="409" actId="20577"/>
          <ac:spMkLst>
            <pc:docMk/>
            <pc:sldMk cId="2983352342" sldId="256"/>
            <ac:spMk id="9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7:59.068" v="305" actId="20577"/>
          <ac:spMkLst>
            <pc:docMk/>
            <pc:sldMk cId="2983352342" sldId="256"/>
            <ac:spMk id="9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8:04.583" v="314" actId="20577"/>
          <ac:spMkLst>
            <pc:docMk/>
            <pc:sldMk cId="2983352342" sldId="256"/>
            <ac:spMk id="9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8:13.209" v="325" actId="20577"/>
          <ac:spMkLst>
            <pc:docMk/>
            <pc:sldMk cId="2983352342" sldId="256"/>
            <ac:spMk id="9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8:30.646" v="357" actId="20577"/>
          <ac:spMkLst>
            <pc:docMk/>
            <pc:sldMk cId="2983352342" sldId="256"/>
            <ac:spMk id="10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8:40.131" v="374" actId="20577"/>
          <ac:spMkLst>
            <pc:docMk/>
            <pc:sldMk cId="2983352342" sldId="256"/>
            <ac:spMk id="10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8:49.569" v="384" actId="20577"/>
          <ac:spMkLst>
            <pc:docMk/>
            <pc:sldMk cId="2983352342" sldId="256"/>
            <ac:spMk id="102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9:18.788" v="415" actId="20577"/>
          <ac:spMkLst>
            <pc:docMk/>
            <pc:sldMk cId="2983352342" sldId="256"/>
            <ac:spMk id="104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19:48.960" v="443" actId="20577"/>
          <ac:spMkLst>
            <pc:docMk/>
            <pc:sldMk cId="2983352342" sldId="256"/>
            <ac:spMk id="10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20:05.492" v="466" actId="20577"/>
          <ac:spMkLst>
            <pc:docMk/>
            <pc:sldMk cId="2983352342" sldId="256"/>
            <ac:spMk id="10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20:16.945" v="475" actId="20577"/>
          <ac:spMkLst>
            <pc:docMk/>
            <pc:sldMk cId="2983352342" sldId="256"/>
            <ac:spMk id="10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20:22.117" v="501" actId="20577"/>
          <ac:spMkLst>
            <pc:docMk/>
            <pc:sldMk cId="2983352342" sldId="256"/>
            <ac:spMk id="10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20:33.555" v="523" actId="20577"/>
          <ac:spMkLst>
            <pc:docMk/>
            <pc:sldMk cId="2983352342" sldId="256"/>
            <ac:spMk id="11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20:41.274" v="538" actId="20577"/>
          <ac:spMkLst>
            <pc:docMk/>
            <pc:sldMk cId="2983352342" sldId="256"/>
            <ac:spMk id="112" creationId="{00000000-0000-0000-0000-000000000000}"/>
          </ac:spMkLst>
        </pc:spChg>
        <pc:spChg chg="mod">
          <ac:chgData name="Danielle Ormesher" userId="S::dmitchell@burnleyhigh.com::5a15db13-23e6-4888-bfd9-d8fc1fe63a70" providerId="AD" clId="Web-{19B3E84B-4760-6FBB-CA23-82DAD04B484D}" dt="2022-03-01T21:20:49.305" v="561" actId="20577"/>
          <ac:spMkLst>
            <pc:docMk/>
            <pc:sldMk cId="2983352342" sldId="256"/>
            <ac:spMk id="113" creationId="{00000000-0000-0000-0000-000000000000}"/>
          </ac:spMkLst>
        </pc:spChg>
        <pc:spChg chg="del">
          <ac:chgData name="Danielle Ormesher" userId="S::dmitchell@burnleyhigh.com::5a15db13-23e6-4888-bfd9-d8fc1fe63a70" providerId="AD" clId="Web-{19B3E84B-4760-6FBB-CA23-82DAD04B484D}" dt="2022-03-01T21:20:51.836" v="563"/>
          <ac:spMkLst>
            <pc:docMk/>
            <pc:sldMk cId="2983352342" sldId="256"/>
            <ac:spMk id="114" creationId="{00000000-0000-0000-0000-000000000000}"/>
          </ac:spMkLst>
        </pc:spChg>
        <pc:spChg chg="del">
          <ac:chgData name="Danielle Ormesher" userId="S::dmitchell@burnleyhigh.com::5a15db13-23e6-4888-bfd9-d8fc1fe63a70" providerId="AD" clId="Web-{19B3E84B-4760-6FBB-CA23-82DAD04B484D}" dt="2022-03-01T21:20:50.414" v="562"/>
          <ac:spMkLst>
            <pc:docMk/>
            <pc:sldMk cId="2983352342" sldId="256"/>
            <ac:spMk id="115" creationId="{00000000-0000-0000-0000-000000000000}"/>
          </ac:spMkLst>
        </pc:spChg>
        <pc:cxnChg chg="del">
          <ac:chgData name="Danielle Ormesher" userId="S::dmitchell@burnleyhigh.com::5a15db13-23e6-4888-bfd9-d8fc1fe63a70" providerId="AD" clId="Web-{19B3E84B-4760-6FBB-CA23-82DAD04B484D}" dt="2022-03-01T21:20:52.805" v="564"/>
          <ac:cxnSpMkLst>
            <pc:docMk/>
            <pc:sldMk cId="2983352342" sldId="256"/>
            <ac:cxnSpMk id="333" creationId="{12ABD505-175E-A541-AEFE-152268C0ADBA}"/>
          </ac:cxnSpMkLst>
        </pc:cxnChg>
        <pc:cxnChg chg="del">
          <ac:chgData name="Danielle Ormesher" userId="S::dmitchell@burnleyhigh.com::5a15db13-23e6-4888-bfd9-d8fc1fe63a70" providerId="AD" clId="Web-{19B3E84B-4760-6FBB-CA23-82DAD04B484D}" dt="2022-03-01T21:20:54.133" v="565"/>
          <ac:cxnSpMkLst>
            <pc:docMk/>
            <pc:sldMk cId="2983352342" sldId="256"/>
            <ac:cxnSpMk id="334" creationId="{12ABD505-175E-A541-AEFE-152268C0ADBA}"/>
          </ac:cxnSpMkLst>
        </pc:cxnChg>
      </pc:sldChg>
    </pc:docChg>
  </pc:docChgLst>
  <pc:docChgLst>
    <pc:chgData name="Dean Plowes" userId="S::dean.plowes@burnley-cs.org::2469eda2-1411-4f7f-93e3-a764ba95511f" providerId="AD" clId="Web-{D303E44F-E518-1CFC-F8EB-452F6B3615A1}"/>
    <pc:docChg chg="modSld">
      <pc:chgData name="Dean Plowes" userId="S::dean.plowes@burnley-cs.org::2469eda2-1411-4f7f-93e3-a764ba95511f" providerId="AD" clId="Web-{D303E44F-E518-1CFC-F8EB-452F6B3615A1}" dt="2020-04-20T15:13:34.192" v="1987" actId="20577"/>
      <pc:docMkLst>
        <pc:docMk/>
      </pc:docMkLst>
      <pc:sldChg chg="addSp delSp modSp">
        <pc:chgData name="Dean Plowes" userId="S::dean.plowes@burnley-cs.org::2469eda2-1411-4f7f-93e3-a764ba95511f" providerId="AD" clId="Web-{D303E44F-E518-1CFC-F8EB-452F6B3615A1}" dt="2020-04-20T15:13:34.192" v="1987" actId="20577"/>
        <pc:sldMkLst>
          <pc:docMk/>
          <pc:sldMk cId="2983352342" sldId="256"/>
        </pc:sldMkLst>
        <pc:spChg chg="mod">
          <ac:chgData name="Dean Plowes" userId="S::dean.plowes@burnley-cs.org::2469eda2-1411-4f7f-93e3-a764ba95511f" providerId="AD" clId="Web-{D303E44F-E518-1CFC-F8EB-452F6B3615A1}" dt="2020-04-20T12:10:02.714" v="661" actId="14100"/>
          <ac:spMkLst>
            <pc:docMk/>
            <pc:sldMk cId="2983352342" sldId="256"/>
            <ac:spMk id="3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21:02.476" v="1127" actId="1076"/>
          <ac:spMkLst>
            <pc:docMk/>
            <pc:sldMk cId="2983352342" sldId="256"/>
            <ac:spMk id="6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1:12.590" v="727" actId="1076"/>
          <ac:spMkLst>
            <pc:docMk/>
            <pc:sldMk cId="2983352342" sldId="256"/>
            <ac:spMk id="78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1:33.980" v="762" actId="14100"/>
          <ac:spMkLst>
            <pc:docMk/>
            <pc:sldMk cId="2983352342" sldId="256"/>
            <ac:spMk id="79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4:53.385" v="890" actId="20577"/>
          <ac:spMkLst>
            <pc:docMk/>
            <pc:sldMk cId="2983352342" sldId="256"/>
            <ac:spMk id="83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2:03.262" v="786" actId="20577"/>
          <ac:spMkLst>
            <pc:docMk/>
            <pc:sldMk cId="2983352342" sldId="256"/>
            <ac:spMk id="84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2:16.808" v="821" actId="1076"/>
          <ac:spMkLst>
            <pc:docMk/>
            <pc:sldMk cId="2983352342" sldId="256"/>
            <ac:spMk id="85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20:18.242" v="1099" actId="1076"/>
          <ac:spMkLst>
            <pc:docMk/>
            <pc:sldMk cId="2983352342" sldId="256"/>
            <ac:spMk id="88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6:06.634" v="943" actId="1076"/>
          <ac:spMkLst>
            <pc:docMk/>
            <pc:sldMk cId="2983352342" sldId="256"/>
            <ac:spMk id="90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6:29.712" v="956" actId="1076"/>
          <ac:spMkLst>
            <pc:docMk/>
            <pc:sldMk cId="2983352342" sldId="256"/>
            <ac:spMk id="91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7:02.478" v="978" actId="1076"/>
          <ac:spMkLst>
            <pc:docMk/>
            <pc:sldMk cId="2983352342" sldId="256"/>
            <ac:spMk id="92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8:55.399" v="1048" actId="1076"/>
          <ac:spMkLst>
            <pc:docMk/>
            <pc:sldMk cId="2983352342" sldId="256"/>
            <ac:spMk id="93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0:19.660" v="1378" actId="20577"/>
          <ac:spMkLst>
            <pc:docMk/>
            <pc:sldMk cId="2983352342" sldId="256"/>
            <ac:spMk id="94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29:38.379" v="1330" actId="20577"/>
          <ac:spMkLst>
            <pc:docMk/>
            <pc:sldMk cId="2983352342" sldId="256"/>
            <ac:spMk id="95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6:35.267" v="1534" actId="1076"/>
          <ac:spMkLst>
            <pc:docMk/>
            <pc:sldMk cId="2983352342" sldId="256"/>
            <ac:spMk id="96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27:24.833" v="1275" actId="1076"/>
          <ac:spMkLst>
            <pc:docMk/>
            <pc:sldMk cId="2983352342" sldId="256"/>
            <ac:spMk id="97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26:23.818" v="1190" actId="20577"/>
          <ac:spMkLst>
            <pc:docMk/>
            <pc:sldMk cId="2983352342" sldId="256"/>
            <ac:spMk id="98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25:31.802" v="1169" actId="1076"/>
          <ac:spMkLst>
            <pc:docMk/>
            <pc:sldMk cId="2983352342" sldId="256"/>
            <ac:spMk id="99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6:57.345" v="1541" actId="1076"/>
          <ac:spMkLst>
            <pc:docMk/>
            <pc:sldMk cId="2983352342" sldId="256"/>
            <ac:spMk id="100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6:43.985" v="1537" actId="1076"/>
          <ac:spMkLst>
            <pc:docMk/>
            <pc:sldMk cId="2983352342" sldId="256"/>
            <ac:spMk id="101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6:40.688" v="1536" actId="1076"/>
          <ac:spMkLst>
            <pc:docMk/>
            <pc:sldMk cId="2983352342" sldId="256"/>
            <ac:spMk id="102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6:05.282" v="1530" actId="20577"/>
          <ac:spMkLst>
            <pc:docMk/>
            <pc:sldMk cId="2983352342" sldId="256"/>
            <ac:spMk id="103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05:52.118" v="1763" actId="20577"/>
          <ac:spMkLst>
            <pc:docMk/>
            <pc:sldMk cId="2983352342" sldId="256"/>
            <ac:spMk id="104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06:58.836" v="1894" actId="1076"/>
          <ac:spMkLst>
            <pc:docMk/>
            <pc:sldMk cId="2983352342" sldId="256"/>
            <ac:spMk id="105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06:54.790" v="1893" actId="1076"/>
          <ac:spMkLst>
            <pc:docMk/>
            <pc:sldMk cId="2983352342" sldId="256"/>
            <ac:spMk id="106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07:28.430" v="1909" actId="1076"/>
          <ac:spMkLst>
            <pc:docMk/>
            <pc:sldMk cId="2983352342" sldId="256"/>
            <ac:spMk id="107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08:58.023" v="1944" actId="1076"/>
          <ac:spMkLst>
            <pc:docMk/>
            <pc:sldMk cId="2983352342" sldId="256"/>
            <ac:spMk id="108" creationId="{00000000-0000-0000-0000-000000000000}"/>
          </ac:spMkLst>
        </pc:spChg>
        <pc:spChg chg="del">
          <ac:chgData name="Dean Plowes" userId="S::dean.plowes@burnley-cs.org::2469eda2-1411-4f7f-93e3-a764ba95511f" providerId="AD" clId="Web-{D303E44F-E518-1CFC-F8EB-452F6B3615A1}" dt="2020-04-20T15:08:49.961" v="1941"/>
          <ac:spMkLst>
            <pc:docMk/>
            <pc:sldMk cId="2983352342" sldId="256"/>
            <ac:spMk id="109" creationId="{00000000-0000-0000-0000-000000000000}"/>
          </ac:spMkLst>
        </pc:spChg>
        <pc:spChg chg="del">
          <ac:chgData name="Dean Plowes" userId="S::dean.plowes@burnley-cs.org::2469eda2-1411-4f7f-93e3-a764ba95511f" providerId="AD" clId="Web-{D303E44F-E518-1CFC-F8EB-452F6B3615A1}" dt="2020-04-20T12:38:54.328" v="1719"/>
          <ac:spMkLst>
            <pc:docMk/>
            <pc:sldMk cId="2983352342" sldId="256"/>
            <ac:spMk id="110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9:04.609" v="1721" actId="14100"/>
          <ac:spMkLst>
            <pc:docMk/>
            <pc:sldMk cId="2983352342" sldId="256"/>
            <ac:spMk id="111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8:17.625" v="1673" actId="20577"/>
          <ac:spMkLst>
            <pc:docMk/>
            <pc:sldMk cId="2983352342" sldId="256"/>
            <ac:spMk id="112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8:00.594" v="1631" actId="20577"/>
          <ac:spMkLst>
            <pc:docMk/>
            <pc:sldMk cId="2983352342" sldId="256"/>
            <ac:spMk id="113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7:46.969" v="1594" actId="20577"/>
          <ac:spMkLst>
            <pc:docMk/>
            <pc:sldMk cId="2983352342" sldId="256"/>
            <ac:spMk id="114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7:27.344" v="1554" actId="20577"/>
          <ac:spMkLst>
            <pc:docMk/>
            <pc:sldMk cId="2983352342" sldId="256"/>
            <ac:spMk id="115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34:41.729" v="5" actId="20577"/>
          <ac:spMkLst>
            <pc:docMk/>
            <pc:sldMk cId="2983352342" sldId="256"/>
            <ac:spMk id="256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08:04.043" v="636" actId="20577"/>
          <ac:spMkLst>
            <pc:docMk/>
            <pc:sldMk cId="2983352342" sldId="256"/>
            <ac:spMk id="257" creationId="{C4A79582-07C9-724E-B8B3-9661E7D8467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04:43.826" v="515" actId="20577"/>
          <ac:spMkLst>
            <pc:docMk/>
            <pc:sldMk cId="2983352342" sldId="256"/>
            <ac:spMk id="258" creationId="{C4A79582-07C9-724E-B8B3-9661E7D8467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04:23.967" v="427" actId="20577"/>
          <ac:spMkLst>
            <pc:docMk/>
            <pc:sldMk cId="2983352342" sldId="256"/>
            <ac:spMk id="259" creationId="{C4A79582-07C9-724E-B8B3-9661E7D8467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05:09.466" v="593" actId="20577"/>
          <ac:spMkLst>
            <pc:docMk/>
            <pc:sldMk cId="2983352342" sldId="256"/>
            <ac:spMk id="260" creationId="{C4A79582-07C9-724E-B8B3-9661E7D8467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44:16.241" v="174" actId="14100"/>
          <ac:spMkLst>
            <pc:docMk/>
            <pc:sldMk cId="2983352342" sldId="256"/>
            <ac:spMk id="262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15:07.322" v="892" actId="14100"/>
          <ac:spMkLst>
            <pc:docMk/>
            <pc:sldMk cId="2983352342" sldId="256"/>
            <ac:spMk id="273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11:26.772" v="1970" actId="20577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12:01.928" v="1979" actId="1076"/>
          <ac:spMkLst>
            <pc:docMk/>
            <pc:sldMk cId="2983352342" sldId="256"/>
            <ac:spMk id="286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43:53.850" v="173" actId="14100"/>
          <ac:spMkLst>
            <pc:docMk/>
            <pc:sldMk cId="2983352342" sldId="256"/>
            <ac:spMk id="287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38:51.758" v="105" actId="14100"/>
          <ac:spMkLst>
            <pc:docMk/>
            <pc:sldMk cId="2983352342" sldId="256"/>
            <ac:spMk id="288" creationId="{00000000-0000-0000-0000-000000000000}"/>
          </ac:spMkLst>
        </pc:spChg>
        <pc:spChg chg="mod ord">
          <ac:chgData name="Dean Plowes" userId="S::dean.plowes@burnley-cs.org::2469eda2-1411-4f7f-93e3-a764ba95511f" providerId="AD" clId="Web-{D303E44F-E518-1CFC-F8EB-452F6B3615A1}" dt="2020-04-20T12:29:55.879" v="1370" actId="14100"/>
          <ac:spMkLst>
            <pc:docMk/>
            <pc:sldMk cId="2983352342" sldId="256"/>
            <ac:spMk id="296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10:46.179" v="1964" actId="20577"/>
          <ac:spMkLst>
            <pc:docMk/>
            <pc:sldMk cId="2983352342" sldId="256"/>
            <ac:spMk id="297" creationId="{00000000-0000-0000-0000-000000000000}"/>
          </ac:spMkLst>
        </pc:spChg>
        <pc:spChg chg="add del mod ord">
          <ac:chgData name="Dean Plowes" userId="S::dean.plowes@burnley-cs.org::2469eda2-1411-4f7f-93e3-a764ba95511f" providerId="AD" clId="Web-{D303E44F-E518-1CFC-F8EB-452F6B3615A1}" dt="2020-04-20T15:13:34.192" v="1987" actId="20577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35:01.807" v="14" actId="20577"/>
          <ac:spMkLst>
            <pc:docMk/>
            <pc:sldMk cId="2983352342" sldId="256"/>
            <ac:spMk id="299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30:35.050" v="1381" actId="20577"/>
          <ac:spMkLst>
            <pc:docMk/>
            <pc:sldMk cId="2983352342" sldId="256"/>
            <ac:spMk id="300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10:27.569" v="1961" actId="20577"/>
          <ac:spMkLst>
            <pc:docMk/>
            <pc:sldMk cId="2983352342" sldId="256"/>
            <ac:spMk id="301" creationId="{00000000-0000-0000-0000-000000000000}"/>
          </ac:spMkLst>
        </pc:spChg>
        <pc:spChg chg="mod ord">
          <ac:chgData name="Dean Plowes" userId="S::dean.plowes@burnley-cs.org::2469eda2-1411-4f7f-93e3-a764ba95511f" providerId="AD" clId="Web-{D303E44F-E518-1CFC-F8EB-452F6B3615A1}" dt="2020-04-20T12:34:02.752" v="1448" actId="14100"/>
          <ac:spMkLst>
            <pc:docMk/>
            <pc:sldMk cId="2983352342" sldId="256"/>
            <ac:spMk id="302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35:31.791" v="25" actId="20577"/>
          <ac:spMkLst>
            <pc:docMk/>
            <pc:sldMk cId="2983352342" sldId="256"/>
            <ac:spMk id="303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35:51.478" v="29" actId="20577"/>
          <ac:spMkLst>
            <pc:docMk/>
            <pc:sldMk cId="2983352342" sldId="256"/>
            <ac:spMk id="304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36:23.619" v="66" actId="1076"/>
          <ac:spMkLst>
            <pc:docMk/>
            <pc:sldMk cId="2983352342" sldId="256"/>
            <ac:spMk id="307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10:07.038" v="1955" actId="14100"/>
          <ac:spMkLst>
            <pc:docMk/>
            <pc:sldMk cId="2983352342" sldId="256"/>
            <ac:spMk id="320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59:32.469" v="346" actId="14100"/>
          <ac:spMkLst>
            <pc:docMk/>
            <pc:sldMk cId="2983352342" sldId="256"/>
            <ac:spMk id="321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2:40:03.828" v="1745" actId="14100"/>
          <ac:spMkLst>
            <pc:docMk/>
            <pc:sldMk cId="2983352342" sldId="256"/>
            <ac:spMk id="328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5:09:58.367" v="1954" actId="14100"/>
          <ac:spMkLst>
            <pc:docMk/>
            <pc:sldMk cId="2983352342" sldId="256"/>
            <ac:spMk id="329" creationId="{00000000-0000-0000-0000-000000000000}"/>
          </ac:spMkLst>
        </pc:spChg>
        <pc:spChg chg="mod">
          <ac:chgData name="Dean Plowes" userId="S::dean.plowes@burnley-cs.org::2469eda2-1411-4f7f-93e3-a764ba95511f" providerId="AD" clId="Web-{D303E44F-E518-1CFC-F8EB-452F6B3615A1}" dt="2020-04-20T11:36:03.228" v="47" actId="20577"/>
          <ac:spMkLst>
            <pc:docMk/>
            <pc:sldMk cId="2983352342" sldId="256"/>
            <ac:spMk id="336" creationId="{00000000-0000-0000-0000-000000000000}"/>
          </ac:spMkLst>
        </pc:spChg>
        <pc:spChg chg="del">
          <ac:chgData name="Dean Plowes" userId="S::dean.plowes@burnley-cs.org::2469eda2-1411-4f7f-93e3-a764ba95511f" providerId="AD" clId="Web-{D303E44F-E518-1CFC-F8EB-452F6B3615A1}" dt="2020-04-20T12:39:18.125" v="1723"/>
          <ac:spMkLst>
            <pc:docMk/>
            <pc:sldMk cId="2983352342" sldId="256"/>
            <ac:spMk id="339" creationId="{C4A79582-07C9-724E-B8B3-9661E7D84670}"/>
          </ac:spMkLst>
        </pc:spChg>
        <pc:spChg chg="del">
          <ac:chgData name="Dean Plowes" userId="S::dean.plowes@burnley-cs.org::2469eda2-1411-4f7f-93e3-a764ba95511f" providerId="AD" clId="Web-{D303E44F-E518-1CFC-F8EB-452F6B3615A1}" dt="2020-04-20T12:39:25.172" v="1724"/>
          <ac:spMkLst>
            <pc:docMk/>
            <pc:sldMk cId="2983352342" sldId="256"/>
            <ac:spMk id="340" creationId="{C4A79582-07C9-724E-B8B3-9661E7D84670}"/>
          </ac:spMkLst>
        </pc:spChg>
        <pc:spChg chg="del">
          <ac:chgData name="Dean Plowes" userId="S::dean.plowes@burnley-cs.org::2469eda2-1411-4f7f-93e3-a764ba95511f" providerId="AD" clId="Web-{D303E44F-E518-1CFC-F8EB-452F6B3615A1}" dt="2020-04-20T12:39:27.359" v="1725"/>
          <ac:spMkLst>
            <pc:docMk/>
            <pc:sldMk cId="2983352342" sldId="256"/>
            <ac:spMk id="341" creationId="{C4A79582-07C9-724E-B8B3-9661E7D84670}"/>
          </ac:spMkLst>
        </pc:spChg>
        <pc:cxnChg chg="mod">
          <ac:chgData name="Dean Plowes" userId="S::dean.plowes@burnley-cs.org::2469eda2-1411-4f7f-93e3-a764ba95511f" providerId="AD" clId="Web-{D303E44F-E518-1CFC-F8EB-452F6B3615A1}" dt="2020-04-20T12:14:45.822" v="886" actId="14100"/>
          <ac:cxnSpMkLst>
            <pc:docMk/>
            <pc:sldMk cId="2983352342" sldId="256"/>
            <ac:cxnSpMk id="270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20:09.883" v="1098" actId="1076"/>
          <ac:cxnSpMkLst>
            <pc:docMk/>
            <pc:sldMk cId="2983352342" sldId="256"/>
            <ac:cxnSpMk id="292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18:59.461" v="1049" actId="1076"/>
          <ac:cxnSpMkLst>
            <pc:docMk/>
            <pc:sldMk cId="2983352342" sldId="256"/>
            <ac:cxnSpMk id="293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17:13.978" v="979" actId="1076"/>
          <ac:cxnSpMkLst>
            <pc:docMk/>
            <pc:sldMk cId="2983352342" sldId="256"/>
            <ac:cxnSpMk id="294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16:34.822" v="957" actId="14100"/>
          <ac:cxnSpMkLst>
            <pc:docMk/>
            <pc:sldMk cId="2983352342" sldId="256"/>
            <ac:cxnSpMk id="295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27:14.724" v="1272" actId="1076"/>
          <ac:cxnSpMkLst>
            <pc:docMk/>
            <pc:sldMk cId="2983352342" sldId="256"/>
            <ac:cxnSpMk id="309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25:39.443" v="1171" actId="1076"/>
          <ac:cxnSpMkLst>
            <pc:docMk/>
            <pc:sldMk cId="2983352342" sldId="256"/>
            <ac:cxnSpMk id="311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25:36.552" v="1170" actId="1076"/>
          <ac:cxnSpMkLst>
            <pc:docMk/>
            <pc:sldMk cId="2983352342" sldId="256"/>
            <ac:cxnSpMk id="312" creationId="{12ABD505-175E-A541-AEFE-152268C0ADBA}"/>
          </ac:cxnSpMkLst>
        </pc:cxnChg>
        <pc:cxnChg chg="del">
          <ac:chgData name="Dean Plowes" userId="S::dean.plowes@burnley-cs.org::2469eda2-1411-4f7f-93e3-a764ba95511f" providerId="AD" clId="Web-{D303E44F-E518-1CFC-F8EB-452F6B3615A1}" dt="2020-04-20T12:36:53.220" v="1540"/>
          <ac:cxnSpMkLst>
            <pc:docMk/>
            <pc:sldMk cId="2983352342" sldId="256"/>
            <ac:cxnSpMk id="314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36:46.688" v="1538" actId="1076"/>
          <ac:cxnSpMkLst>
            <pc:docMk/>
            <pc:sldMk cId="2983352342" sldId="256"/>
            <ac:cxnSpMk id="315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36:29.360" v="1533" actId="1076"/>
          <ac:cxnSpMkLst>
            <pc:docMk/>
            <pc:sldMk cId="2983352342" sldId="256"/>
            <ac:cxnSpMk id="316" creationId="{12ABD505-175E-A541-AEFE-152268C0ADBA}"/>
          </ac:cxnSpMkLst>
        </pc:cxnChg>
        <pc:cxnChg chg="del">
          <ac:chgData name="Dean Plowes" userId="S::dean.plowes@burnley-cs.org::2469eda2-1411-4f7f-93e3-a764ba95511f" providerId="AD" clId="Web-{D303E44F-E518-1CFC-F8EB-452F6B3615A1}" dt="2020-04-20T12:36:25.720" v="1532"/>
          <ac:cxnSpMkLst>
            <pc:docMk/>
            <pc:sldMk cId="2983352342" sldId="256"/>
            <ac:cxnSpMk id="317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36:37.282" v="1535" actId="1076"/>
          <ac:cxnSpMkLst>
            <pc:docMk/>
            <pc:sldMk cId="2983352342" sldId="256"/>
            <ac:cxnSpMk id="318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5:09:00.242" v="1945" actId="1076"/>
          <ac:cxnSpMkLst>
            <pc:docMk/>
            <pc:sldMk cId="2983352342" sldId="256"/>
            <ac:cxnSpMk id="326" creationId="{12ABD505-175E-A541-AEFE-152268C0ADBA}"/>
          </ac:cxnSpMkLst>
        </pc:cxnChg>
        <pc:cxnChg chg="del">
          <ac:chgData name="Dean Plowes" userId="S::dean.plowes@burnley-cs.org::2469eda2-1411-4f7f-93e3-a764ba95511f" providerId="AD" clId="Web-{D303E44F-E518-1CFC-F8EB-452F6B3615A1}" dt="2020-04-20T15:08:51.789" v="1942"/>
          <ac:cxnSpMkLst>
            <pc:docMk/>
            <pc:sldMk cId="2983352342" sldId="256"/>
            <ac:cxnSpMk id="327" creationId="{12ABD505-175E-A541-AEFE-152268C0ADBA}"/>
          </ac:cxnSpMkLst>
        </pc:cxnChg>
        <pc:cxnChg chg="mod">
          <ac:chgData name="Dean Plowes" userId="S::dean.plowes@burnley-cs.org::2469eda2-1411-4f7f-93e3-a764ba95511f" providerId="AD" clId="Web-{D303E44F-E518-1CFC-F8EB-452F6B3615A1}" dt="2020-04-20T12:39:07.312" v="1722" actId="1076"/>
          <ac:cxnSpMkLst>
            <pc:docMk/>
            <pc:sldMk cId="2983352342" sldId="256"/>
            <ac:cxnSpMk id="330" creationId="{12ABD505-175E-A541-AEFE-152268C0ADB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03445" y="2967130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1456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11 Begins</a:t>
            </a:r>
            <a:endParaRPr lang="en-GB" sz="1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Think about all of the things you want to achieve this year</a:t>
            </a:r>
            <a:endParaRPr lang="en-US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Reflect on areas for development from year 10</a:t>
            </a:r>
            <a:endParaRPr lang="en-US" sz="800" dirty="0">
              <a:cs typeface="Calibri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Reflect on areas of strength from year 10</a:t>
            </a:r>
            <a:endParaRPr lang="en-US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Create a plan of action for success this year</a:t>
            </a:r>
            <a:endParaRPr lang="en-US" sz="800" dirty="0">
              <a:cs typeface="Calibri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85306" y="8184115"/>
            <a:ext cx="128054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 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28163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97609" y="7560574"/>
            <a:ext cx="4190" cy="38151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20914" y="7634358"/>
            <a:ext cx="212" cy="3205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625342" y="6687919"/>
            <a:ext cx="1312298" cy="79157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 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102095" y="8424984"/>
            <a:ext cx="972859" cy="33476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Macbeth</a:t>
            </a:r>
            <a:endParaRPr lang="en-US" sz="140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937640" y="6783991"/>
            <a:ext cx="920360" cy="7737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An Inspector Calls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5107" y="66951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1927" y="6672673"/>
            <a:ext cx="12912" cy="307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29631" y="4624217"/>
            <a:ext cx="927276" cy="64103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Poetry Anthology</a:t>
            </a:r>
            <a:endParaRPr lang="en-US" sz="1200" b="1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20" y="158567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11 Prom</a:t>
            </a:r>
            <a:endParaRPr lang="en-US" sz="10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Final GCSE Exams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277439" y="843704"/>
            <a:ext cx="1286362" cy="61573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College and apprenticeships 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977176" y="5669100"/>
            <a:ext cx="6138" cy="3776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55759" y="5792192"/>
            <a:ext cx="765" cy="225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71385" y="5790238"/>
            <a:ext cx="6562" cy="2838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821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41737" y="482161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0009" y="479709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4149" y="468328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7472" y="3782015"/>
            <a:ext cx="1035998" cy="69127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Unseen Poetry</a:t>
            </a:r>
            <a:endParaRPr lang="en-US" sz="1600" dirty="0">
              <a:solidFill>
                <a:schemeClr val="tx1"/>
              </a:solidFill>
              <a:cs typeface="Calibri" panose="020F0502020204030204"/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80288" y="375302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88870" y="36695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74983" y="375608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064829" y="37581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3891" y="258729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Prepare for your next steps</a:t>
            </a:r>
            <a:endParaRPr lang="en-US" sz="10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063511" y="4367658"/>
            <a:ext cx="65368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800" dirty="0">
              <a:cs typeface="Calibri"/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7002" y="5602078"/>
            <a:ext cx="896298" cy="8489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An Inspector Calls</a:t>
            </a:r>
            <a:endParaRPr lang="en-GB" sz="120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882928" y="5830379"/>
            <a:ext cx="1211298" cy="721426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 Spring Term 1</a:t>
            </a:r>
          </a:p>
        </p:txBody>
      </p:sp>
      <p:sp>
        <p:nvSpPr>
          <p:cNvPr id="302" name="Oval 301"/>
          <p:cNvSpPr/>
          <p:nvPr/>
        </p:nvSpPr>
        <p:spPr>
          <a:xfrm>
            <a:off x="1103831" y="3748074"/>
            <a:ext cx="1166248" cy="7979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11 Summer Term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DA7DEC-3256-785C-F196-74B860E42654}"/>
              </a:ext>
            </a:extLst>
          </p:cNvPr>
          <p:cNvSpPr/>
          <p:nvPr/>
        </p:nvSpPr>
        <p:spPr>
          <a:xfrm>
            <a:off x="5853601" y="5210052"/>
            <a:ext cx="1017285" cy="5601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" b="1" dirty="0">
                <a:solidFill>
                  <a:schemeClr val="tx1"/>
                </a:solidFill>
                <a:cs typeface="Calibri"/>
              </a:rPr>
              <a:t>My Last Dutchess, Storm on the Island, Tissue, </a:t>
            </a:r>
            <a:r>
              <a:rPr lang="en-GB" sz="600" b="1" dirty="0" err="1">
                <a:solidFill>
                  <a:schemeClr val="tx1"/>
                </a:solidFill>
                <a:cs typeface="Calibri"/>
              </a:rPr>
              <a:t>Checkin</a:t>
            </a:r>
            <a:r>
              <a:rPr lang="en-GB" sz="600" b="1" dirty="0">
                <a:solidFill>
                  <a:schemeClr val="tx1"/>
                </a:solidFill>
                <a:cs typeface="Calibri"/>
              </a:rPr>
              <a:t>' Out Me History, The Prelude, The Emigree.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391DB2-13BF-16AF-F911-C82262BD4A6F}"/>
              </a:ext>
            </a:extLst>
          </p:cNvPr>
          <p:cNvSpPr txBox="1"/>
          <p:nvPr/>
        </p:nvSpPr>
        <p:spPr>
          <a:xfrm>
            <a:off x="488394" y="7283427"/>
            <a:ext cx="11392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cs typeface="Calibri"/>
              </a:rPr>
              <a:t>How has Macbeth and Lady Macbeth's relationship changed?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22822E-F219-EDF5-8D25-00BD0CDDC072}"/>
              </a:ext>
            </a:extLst>
          </p:cNvPr>
          <p:cNvSpPr txBox="1"/>
          <p:nvPr/>
        </p:nvSpPr>
        <p:spPr>
          <a:xfrm>
            <a:off x="252728" y="7863147"/>
            <a:ext cx="11392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cs typeface="Calibri"/>
              </a:rPr>
              <a:t>Who is Macduff?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28088-49E0-FAC4-5E6F-6032299C07B9}"/>
              </a:ext>
            </a:extLst>
          </p:cNvPr>
          <p:cNvSpPr txBox="1"/>
          <p:nvPr/>
        </p:nvSpPr>
        <p:spPr>
          <a:xfrm>
            <a:off x="1434595" y="7318131"/>
            <a:ext cx="113920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cs typeface="Calibri"/>
              </a:rPr>
              <a:t>Why does Banquo's ghost appear?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130B89-5B86-F4EF-0577-8614F8D5390F}"/>
              </a:ext>
            </a:extLst>
          </p:cNvPr>
          <p:cNvSpPr txBox="1"/>
          <p:nvPr/>
        </p:nvSpPr>
        <p:spPr>
          <a:xfrm>
            <a:off x="2355382" y="7362125"/>
            <a:ext cx="11392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cs typeface="Calibri"/>
              </a:rPr>
              <a:t>Who is Hecate?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7478EE-744D-736A-4959-7C6C9AA9E73F}"/>
              </a:ext>
            </a:extLst>
          </p:cNvPr>
          <p:cNvSpPr txBox="1"/>
          <p:nvPr/>
        </p:nvSpPr>
        <p:spPr>
          <a:xfrm>
            <a:off x="4241477" y="7391634"/>
            <a:ext cx="903396" cy="4714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cs typeface="Calibri"/>
              </a:rPr>
              <a:t>What becomes of Macbeth and Lady Macbeth?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F0D2F2-3B54-AAEC-672A-C01D83E45821}"/>
              </a:ext>
            </a:extLst>
          </p:cNvPr>
          <p:cNvSpPr txBox="1"/>
          <p:nvPr/>
        </p:nvSpPr>
        <p:spPr>
          <a:xfrm>
            <a:off x="3293228" y="7362125"/>
            <a:ext cx="11392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cs typeface="Calibri"/>
              </a:rPr>
              <a:t>What do the apparitions tell Macbeth?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A2F61-F713-9203-117B-746A26F0BF2D}"/>
              </a:ext>
            </a:extLst>
          </p:cNvPr>
          <p:cNvSpPr txBox="1"/>
          <p:nvPr/>
        </p:nvSpPr>
        <p:spPr>
          <a:xfrm>
            <a:off x="4392439" y="6353800"/>
            <a:ext cx="11392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cs typeface="Calibri"/>
              </a:rPr>
              <a:t>Who is JB Priestley?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07B55F-44D6-5241-E03F-AF9F56CC71ED}"/>
              </a:ext>
            </a:extLst>
          </p:cNvPr>
          <p:cNvSpPr txBox="1"/>
          <p:nvPr/>
        </p:nvSpPr>
        <p:spPr>
          <a:xfrm>
            <a:off x="2780515" y="6346472"/>
            <a:ext cx="113920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ea typeface="+mn-lt"/>
                <a:cs typeface="+mn-lt"/>
              </a:rPr>
              <a:t>What is Pastor </a:t>
            </a:r>
            <a:r>
              <a:rPr lang="en-US" sz="800" dirty="0" err="1">
                <a:ea typeface="+mn-lt"/>
                <a:cs typeface="+mn-lt"/>
              </a:rPr>
              <a:t>Niermoller's</a:t>
            </a:r>
            <a:r>
              <a:rPr lang="en-US" sz="800" dirty="0">
                <a:ea typeface="+mn-lt"/>
                <a:cs typeface="+mn-lt"/>
              </a:rPr>
              <a:t> message</a:t>
            </a:r>
            <a:r>
              <a:rPr lang="en-US" sz="800" dirty="0">
                <a:cs typeface="Calibri"/>
              </a:rPr>
              <a:t>?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2B0F36-BC9A-02CE-3D5F-7D92959120DA}"/>
              </a:ext>
            </a:extLst>
          </p:cNvPr>
          <p:cNvSpPr txBox="1"/>
          <p:nvPr/>
        </p:nvSpPr>
        <p:spPr>
          <a:xfrm>
            <a:off x="1835342" y="6353798"/>
            <a:ext cx="113920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cs typeface="Calibri"/>
              </a:rPr>
              <a:t>Who is Inspector </a:t>
            </a:r>
            <a:r>
              <a:rPr lang="en-US" sz="800" dirty="0" err="1">
                <a:cs typeface="Calibri"/>
              </a:rPr>
              <a:t>Goole</a:t>
            </a:r>
            <a:r>
              <a:rPr lang="en-US" sz="800" dirty="0">
                <a:cs typeface="Calibri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060F65-6B55-BC75-3099-AA01253261A3}"/>
              </a:ext>
            </a:extLst>
          </p:cNvPr>
          <p:cNvSpPr txBox="1"/>
          <p:nvPr/>
        </p:nvSpPr>
        <p:spPr>
          <a:xfrm>
            <a:off x="3725687" y="6346471"/>
            <a:ext cx="860777" cy="3458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cs typeface="Calibri"/>
              </a:rPr>
              <a:t>Who are The Birlings are?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A39350-DA55-5FDB-2EDC-8C33E0EA7122}"/>
              </a:ext>
            </a:extLst>
          </p:cNvPr>
          <p:cNvSpPr txBox="1"/>
          <p:nvPr/>
        </p:nvSpPr>
        <p:spPr>
          <a:xfrm>
            <a:off x="1307804" y="5357335"/>
            <a:ext cx="941373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dirty="0">
                <a:cs typeface="Calibri"/>
              </a:rPr>
              <a:t>How are the lives are the poor different to the rich?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447780-13B2-AA5B-8EC0-EEA6D6E5071A}"/>
              </a:ext>
            </a:extLst>
          </p:cNvPr>
          <p:cNvSpPr txBox="1"/>
          <p:nvPr/>
        </p:nvSpPr>
        <p:spPr>
          <a:xfrm>
            <a:off x="2282284" y="5364662"/>
            <a:ext cx="11392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dirty="0">
                <a:cs typeface="Calibri"/>
              </a:rPr>
              <a:t>How has Priestley crafted his characters?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BCCAF-676F-E5DF-8AD5-6AB928EFA1A0}"/>
              </a:ext>
            </a:extLst>
          </p:cNvPr>
          <p:cNvSpPr txBox="1"/>
          <p:nvPr/>
        </p:nvSpPr>
        <p:spPr>
          <a:xfrm>
            <a:off x="4092032" y="5357334"/>
            <a:ext cx="809490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dirty="0">
                <a:cs typeface="Calibri"/>
              </a:rPr>
              <a:t>How does Priestley choose to end his play?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522529-2C77-1B06-1221-04F3D102EA8E}"/>
              </a:ext>
            </a:extLst>
          </p:cNvPr>
          <p:cNvSpPr txBox="1"/>
          <p:nvPr/>
        </p:nvSpPr>
        <p:spPr>
          <a:xfrm>
            <a:off x="3425282" y="5350006"/>
            <a:ext cx="794834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dirty="0">
                <a:cs typeface="Calibri"/>
              </a:rPr>
              <a:t>What does the Inspector say in his final speech?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3CA13ACB-97C0-5F5D-CF30-44AAA1DEAF94}"/>
              </a:ext>
            </a:extLst>
          </p:cNvPr>
          <p:cNvSpPr txBox="1"/>
          <p:nvPr/>
        </p:nvSpPr>
        <p:spPr>
          <a:xfrm>
            <a:off x="4474952" y="4369539"/>
            <a:ext cx="1123467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>
                <a:cs typeface="Calibri"/>
              </a:rPr>
              <a:t>How is power and control presented in the poems?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0DCBE558-987C-6696-2BFB-E6368E45465D}"/>
              </a:ext>
            </a:extLst>
          </p:cNvPr>
          <p:cNvSpPr txBox="1"/>
          <p:nvPr/>
        </p:nvSpPr>
        <p:spPr>
          <a:xfrm>
            <a:off x="3573740" y="4369539"/>
            <a:ext cx="1123467" cy="20005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>
                <a:cs typeface="Calibri"/>
              </a:rPr>
              <a:t>What is comparison?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87CE2CC5-E898-FDE6-FEF8-247F6D66D3D4}"/>
              </a:ext>
            </a:extLst>
          </p:cNvPr>
          <p:cNvSpPr txBox="1"/>
          <p:nvPr/>
        </p:nvSpPr>
        <p:spPr>
          <a:xfrm>
            <a:off x="2664366" y="4375625"/>
            <a:ext cx="992837" cy="41549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>
                <a:ea typeface="+mn-lt"/>
                <a:cs typeface="+mn-lt"/>
              </a:rPr>
              <a:t>How is language used to portray meaning in the poems?</a:t>
            </a:r>
            <a:endParaRPr lang="en-US" dirty="0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F14317A7-9418-229D-F5C5-29AE1EBAC151}"/>
              </a:ext>
            </a:extLst>
          </p:cNvPr>
          <p:cNvSpPr txBox="1"/>
          <p:nvPr/>
        </p:nvSpPr>
        <p:spPr>
          <a:xfrm>
            <a:off x="1910553" y="4442164"/>
            <a:ext cx="889007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>
                <a:cs typeface="Calibri"/>
              </a:rPr>
              <a:t>How are poetic devices used in the poems to create effects?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6E1F5945-5848-042A-3F6D-73B5BD7586AE}"/>
              </a:ext>
            </a:extLst>
          </p:cNvPr>
          <p:cNvSpPr txBox="1"/>
          <p:nvPr/>
        </p:nvSpPr>
        <p:spPr>
          <a:xfrm>
            <a:off x="4592205" y="3350453"/>
            <a:ext cx="889007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>
                <a:cs typeface="Calibri"/>
              </a:rPr>
              <a:t>How are poetic devices used in the poems to create effects?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BF2AA8B3-2CF1-6E63-39CC-100D55C0773C}"/>
              </a:ext>
            </a:extLst>
          </p:cNvPr>
          <p:cNvSpPr txBox="1"/>
          <p:nvPr/>
        </p:nvSpPr>
        <p:spPr>
          <a:xfrm>
            <a:off x="3704788" y="3364509"/>
            <a:ext cx="992837" cy="41549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>
                <a:ea typeface="+mn-lt"/>
                <a:cs typeface="+mn-lt"/>
              </a:rPr>
              <a:t>How is language used to portray meaning in the poems?</a:t>
            </a:r>
            <a:endParaRPr lang="en-US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3DFD7EE0-7B51-279B-852A-147960EF0B9E}"/>
              </a:ext>
            </a:extLst>
          </p:cNvPr>
          <p:cNvSpPr txBox="1"/>
          <p:nvPr/>
        </p:nvSpPr>
        <p:spPr>
          <a:xfrm>
            <a:off x="2854866" y="3467086"/>
            <a:ext cx="992837" cy="20005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>
                <a:ea typeface="+mn-lt"/>
                <a:cs typeface="+mn-lt"/>
              </a:rPr>
              <a:t>What is comparison?</a:t>
            </a:r>
            <a:endParaRPr lang="en-GB" sz="700" dirty="0">
              <a:cs typeface="Calibri"/>
            </a:endParaRP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AFEACCF4-98CB-7270-D208-36921286D191}"/>
              </a:ext>
            </a:extLst>
          </p:cNvPr>
          <p:cNvSpPr txBox="1"/>
          <p:nvPr/>
        </p:nvSpPr>
        <p:spPr>
          <a:xfrm>
            <a:off x="1887711" y="3357182"/>
            <a:ext cx="992837" cy="41549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>
                <a:ea typeface="+mn-lt"/>
                <a:cs typeface="+mn-lt"/>
              </a:rPr>
              <a:t>How does the poet explore thoughts and feelings?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61E3227AC8E48A68B406B739824DD" ma:contentTypeVersion="15" ma:contentTypeDescription="Create a new document." ma:contentTypeScope="" ma:versionID="e76545e21b870cb124fb679a7f6880b7">
  <xsd:schema xmlns:xsd="http://www.w3.org/2001/XMLSchema" xmlns:xs="http://www.w3.org/2001/XMLSchema" xmlns:p="http://schemas.microsoft.com/office/2006/metadata/properties" xmlns:ns2="627654a8-b320-4069-980d-9cb556a4e2f8" xmlns:ns3="652e0fc7-b111-4cc1-a8c0-0a2a221510bb" targetNamespace="http://schemas.microsoft.com/office/2006/metadata/properties" ma:root="true" ma:fieldsID="cd7b59d4acad2ea31b59fb0652845a87" ns2:_="" ns3:_="">
    <xsd:import namespace="627654a8-b320-4069-980d-9cb556a4e2f8"/>
    <xsd:import namespace="652e0fc7-b111-4cc1-a8c0-0a2a221510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654a8-b320-4069-980d-9cb556a4e2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e3c1b54-5d4d-4ad5-973c-1836ec17c571}" ma:internalName="TaxCatchAll" ma:showField="CatchAllData" ma:web="627654a8-b320-4069-980d-9cb556a4e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e0fc7-b111-4cc1-a8c0-0a2a22151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7654a8-b320-4069-980d-9cb556a4e2f8" xsi:nil="true"/>
    <lcf76f155ced4ddcb4097134ff3c332f xmlns="652e0fc7-b111-4cc1-a8c0-0a2a221510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11C4924-BB62-45DE-B769-312AC3447B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F1DBC4-C251-40BF-95B5-02845B7D2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654a8-b320-4069-980d-9cb556a4e2f8"/>
    <ds:schemaRef ds:uri="652e0fc7-b111-4cc1-a8c0-0a2a221510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54DE05-54C1-41AE-8297-5D087B3DDF1A}">
  <ds:schemaRefs>
    <ds:schemaRef ds:uri="http://purl.org/dc/terms/"/>
    <ds:schemaRef ds:uri="http://schemas.openxmlformats.org/package/2006/metadata/core-properties"/>
    <ds:schemaRef ds:uri="652e0fc7-b111-4cc1-a8c0-0a2a221510bb"/>
    <ds:schemaRef ds:uri="http://schemas.microsoft.com/office/2006/documentManagement/types"/>
    <ds:schemaRef ds:uri="627654a8-b320-4069-980d-9cb556a4e2f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260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Danielle Ormesher</cp:lastModifiedBy>
  <cp:revision>656</cp:revision>
  <dcterms:created xsi:type="dcterms:W3CDTF">2019-07-02T10:31:49Z</dcterms:created>
  <dcterms:modified xsi:type="dcterms:W3CDTF">2022-10-10T12:56:55Z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0x0101003F861E3227AC8E48A68B406B739824DD</vt:lpwstr>
  </property>
  <property fmtid="{D5CDD505-2E9C-101B-9397-08002B2CF9AE}" pid="3" name="MediaServiceImageTags">
    <vt:lpwstr/>
  </property>
</Properties>
</file>