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D1D931-0CB2-6705-07FA-0C7B7D34FABA}" v="425" dt="2021-09-17T10:58:06.344"/>
    <p1510:client id="{72A1D60F-4BFC-8FE5-7381-17A65CCB42F8}" v="2306" dt="2022-03-01T20:16:38.541"/>
    <p1510:client id="{FC8C14B8-1660-7879-F91E-3B4BB3310F5D}" v="6" dt="2022-03-02T19:44:17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66" d="100"/>
          <a:sy n="166" d="100"/>
        </p:scale>
        <p:origin x="-522" y="-1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Ormesher" userId="S::dmitchell@burnleyhigh.com::5a15db13-23e6-4888-bfd9-d8fc1fe63a70" providerId="AD" clId="Web-{FC8C14B8-1660-7879-F91E-3B4BB3310F5D}"/>
    <pc:docChg chg="modSld">
      <pc:chgData name="Danielle Ormesher" userId="S::dmitchell@burnleyhigh.com::5a15db13-23e6-4888-bfd9-d8fc1fe63a70" providerId="AD" clId="Web-{FC8C14B8-1660-7879-F91E-3B4BB3310F5D}" dt="2022-03-02T19:44:17.263" v="5"/>
      <pc:docMkLst>
        <pc:docMk/>
      </pc:docMkLst>
      <pc:sldChg chg="delSp">
        <pc:chgData name="Danielle Ormesher" userId="S::dmitchell@burnleyhigh.com::5a15db13-23e6-4888-bfd9-d8fc1fe63a70" providerId="AD" clId="Web-{FC8C14B8-1660-7879-F91E-3B4BB3310F5D}" dt="2022-03-02T19:44:17.263" v="5"/>
        <pc:sldMkLst>
          <pc:docMk/>
          <pc:sldMk cId="2983352342" sldId="256"/>
        </pc:sldMkLst>
        <pc:spChg chg="del">
          <ac:chgData name="Danielle Ormesher" userId="S::dmitchell@burnleyhigh.com::5a15db13-23e6-4888-bfd9-d8fc1fe63a70" providerId="AD" clId="Web-{FC8C14B8-1660-7879-F91E-3B4BB3310F5D}" dt="2022-03-02T19:44:01.653" v="0"/>
          <ac:spMkLst>
            <pc:docMk/>
            <pc:sldMk cId="2983352342" sldId="256"/>
            <ac:spMk id="286" creationId="{00000000-0000-0000-0000-000000000000}"/>
          </ac:spMkLst>
        </pc:spChg>
        <pc:spChg chg="del">
          <ac:chgData name="Danielle Ormesher" userId="S::dmitchell@burnleyhigh.com::5a15db13-23e6-4888-bfd9-d8fc1fe63a70" providerId="AD" clId="Web-{FC8C14B8-1660-7879-F91E-3B4BB3310F5D}" dt="2022-03-02T19:44:04.434" v="1"/>
          <ac:spMkLst>
            <pc:docMk/>
            <pc:sldMk cId="2983352342" sldId="256"/>
            <ac:spMk id="287" creationId="{00000000-0000-0000-0000-000000000000}"/>
          </ac:spMkLst>
        </pc:spChg>
        <pc:spChg chg="del">
          <ac:chgData name="Danielle Ormesher" userId="S::dmitchell@burnleyhigh.com::5a15db13-23e6-4888-bfd9-d8fc1fe63a70" providerId="AD" clId="Web-{FC8C14B8-1660-7879-F91E-3B4BB3310F5D}" dt="2022-03-02T19:44:07.747" v="2"/>
          <ac:spMkLst>
            <pc:docMk/>
            <pc:sldMk cId="2983352342" sldId="256"/>
            <ac:spMk id="297" creationId="{00000000-0000-0000-0000-000000000000}"/>
          </ac:spMkLst>
        </pc:spChg>
        <pc:spChg chg="del">
          <ac:chgData name="Danielle Ormesher" userId="S::dmitchell@burnleyhigh.com::5a15db13-23e6-4888-bfd9-d8fc1fe63a70" providerId="AD" clId="Web-{FC8C14B8-1660-7879-F91E-3B4BB3310F5D}" dt="2022-03-02T19:44:10.513" v="3"/>
          <ac:spMkLst>
            <pc:docMk/>
            <pc:sldMk cId="2983352342" sldId="256"/>
            <ac:spMk id="300" creationId="{00000000-0000-0000-0000-000000000000}"/>
          </ac:spMkLst>
        </pc:spChg>
        <pc:spChg chg="del">
          <ac:chgData name="Danielle Ormesher" userId="S::dmitchell@burnleyhigh.com::5a15db13-23e6-4888-bfd9-d8fc1fe63a70" providerId="AD" clId="Web-{FC8C14B8-1660-7879-F91E-3B4BB3310F5D}" dt="2022-03-02T19:44:15.560" v="4"/>
          <ac:spMkLst>
            <pc:docMk/>
            <pc:sldMk cId="2983352342" sldId="256"/>
            <ac:spMk id="320" creationId="{00000000-0000-0000-0000-000000000000}"/>
          </ac:spMkLst>
        </pc:spChg>
        <pc:spChg chg="del">
          <ac:chgData name="Danielle Ormesher" userId="S::dmitchell@burnleyhigh.com::5a15db13-23e6-4888-bfd9-d8fc1fe63a70" providerId="AD" clId="Web-{FC8C14B8-1660-7879-F91E-3B4BB3310F5D}" dt="2022-03-02T19:44:17.263" v="5"/>
          <ac:spMkLst>
            <pc:docMk/>
            <pc:sldMk cId="2983352342" sldId="256"/>
            <ac:spMk id="329" creationId="{00000000-0000-0000-0000-000000000000}"/>
          </ac:spMkLst>
        </pc:spChg>
      </pc:sldChg>
    </pc:docChg>
  </pc:docChgLst>
  <pc:docChgLst>
    <pc:chgData name="Danielle Ormesher" userId="S::dmitchell@burnleyhigh.com::5a15db13-23e6-4888-bfd9-d8fc1fe63a70" providerId="AD" clId="Web-{72A1D60F-4BFC-8FE5-7381-17A65CCB42F8}"/>
    <pc:docChg chg="modSld">
      <pc:chgData name="Danielle Ormesher" userId="S::dmitchell@burnleyhigh.com::5a15db13-23e6-4888-bfd9-d8fc1fe63a70" providerId="AD" clId="Web-{72A1D60F-4BFC-8FE5-7381-17A65CCB42F8}" dt="2022-03-01T20:16:38.541" v="1368" actId="1076"/>
      <pc:docMkLst>
        <pc:docMk/>
      </pc:docMkLst>
      <pc:sldChg chg="addSp delSp modSp">
        <pc:chgData name="Danielle Ormesher" userId="S::dmitchell@burnleyhigh.com::5a15db13-23e6-4888-bfd9-d8fc1fe63a70" providerId="AD" clId="Web-{72A1D60F-4BFC-8FE5-7381-17A65CCB42F8}" dt="2022-03-01T20:16:38.541" v="1368" actId="1076"/>
        <pc:sldMkLst>
          <pc:docMk/>
          <pc:sldMk cId="2983352342" sldId="256"/>
        </pc:sldMkLst>
        <pc:spChg chg="mod">
          <ac:chgData name="Danielle Ormesher" userId="S::dmitchell@burnleyhigh.com::5a15db13-23e6-4888-bfd9-d8fc1fe63a70" providerId="AD" clId="Web-{72A1D60F-4BFC-8FE5-7381-17A65CCB42F8}" dt="2022-03-01T19:51:56.523" v="21" actId="20577"/>
          <ac:spMkLst>
            <pc:docMk/>
            <pc:sldMk cId="2983352342" sldId="256"/>
            <ac:spMk id="3" creationId="{00000000-0000-0000-0000-000000000000}"/>
          </ac:spMkLst>
        </pc:spChg>
        <pc:spChg chg="add del mod">
          <ac:chgData name="Danielle Ormesher" userId="S::dmitchell@burnleyhigh.com::5a15db13-23e6-4888-bfd9-d8fc1fe63a70" providerId="AD" clId="Web-{72A1D60F-4BFC-8FE5-7381-17A65CCB42F8}" dt="2022-03-01T19:59:39.488" v="503" actId="20577"/>
          <ac:spMkLst>
            <pc:docMk/>
            <pc:sldMk cId="2983352342" sldId="256"/>
            <ac:spMk id="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3:28.482" v="112" actId="20577"/>
          <ac:spMkLst>
            <pc:docMk/>
            <pc:sldMk cId="2983352342" sldId="256"/>
            <ac:spMk id="7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4:38.736" v="200" actId="20577"/>
          <ac:spMkLst>
            <pc:docMk/>
            <pc:sldMk cId="2983352342" sldId="256"/>
            <ac:spMk id="8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3:44.827" v="138" actId="20577"/>
          <ac:spMkLst>
            <pc:docMk/>
            <pc:sldMk cId="2983352342" sldId="256"/>
            <ac:spMk id="84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0:22.162" v="536" actId="1076"/>
          <ac:spMkLst>
            <pc:docMk/>
            <pc:sldMk cId="2983352342" sldId="256"/>
            <ac:spMk id="8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9:11.252" v="475" actId="20577"/>
          <ac:spMkLst>
            <pc:docMk/>
            <pc:sldMk cId="2983352342" sldId="256"/>
            <ac:spMk id="8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7:12.714" v="316" actId="20577"/>
          <ac:spMkLst>
            <pc:docMk/>
            <pc:sldMk cId="2983352342" sldId="256"/>
            <ac:spMk id="9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7:48.903" v="368" actId="20577"/>
          <ac:spMkLst>
            <pc:docMk/>
            <pc:sldMk cId="2983352342" sldId="256"/>
            <ac:spMk id="9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8:03.904" v="399" actId="20577"/>
          <ac:spMkLst>
            <pc:docMk/>
            <pc:sldMk cId="2983352342" sldId="256"/>
            <ac:spMk id="92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8:21.749" v="436" actId="20577"/>
          <ac:spMkLst>
            <pc:docMk/>
            <pc:sldMk cId="2983352342" sldId="256"/>
            <ac:spMk id="9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2:06.684" v="660" actId="14100"/>
          <ac:spMkLst>
            <pc:docMk/>
            <pc:sldMk cId="2983352342" sldId="256"/>
            <ac:spMk id="94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5:22.818" v="1270" actId="20577"/>
          <ac:spMkLst>
            <pc:docMk/>
            <pc:sldMk cId="2983352342" sldId="256"/>
            <ac:spMk id="9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4:31.552" v="883" actId="1076"/>
          <ac:spMkLst>
            <pc:docMk/>
            <pc:sldMk cId="2983352342" sldId="256"/>
            <ac:spMk id="9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5:33.943" v="1299" actId="1076"/>
          <ac:spMkLst>
            <pc:docMk/>
            <pc:sldMk cId="2983352342" sldId="256"/>
            <ac:spMk id="9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3:00.797" v="757" actId="1076"/>
          <ac:spMkLst>
            <pc:docMk/>
            <pc:sldMk cId="2983352342" sldId="256"/>
            <ac:spMk id="9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3:06.500" v="758" actId="1076"/>
          <ac:spMkLst>
            <pc:docMk/>
            <pc:sldMk cId="2983352342" sldId="256"/>
            <ac:spMk id="9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3:26.142" v="790" actId="20577"/>
          <ac:spMkLst>
            <pc:docMk/>
            <pc:sldMk cId="2983352342" sldId="256"/>
            <ac:spMk id="10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3:43.315" v="829" actId="1076"/>
          <ac:spMkLst>
            <pc:docMk/>
            <pc:sldMk cId="2983352342" sldId="256"/>
            <ac:spMk id="10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3:54.440" v="854" actId="20577"/>
          <ac:spMkLst>
            <pc:docMk/>
            <pc:sldMk cId="2983352342" sldId="256"/>
            <ac:spMk id="102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5:40.915" v="908" actId="20577"/>
          <ac:spMkLst>
            <pc:docMk/>
            <pc:sldMk cId="2983352342" sldId="256"/>
            <ac:spMk id="10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0:11.634" v="1022" actId="14100"/>
          <ac:spMkLst>
            <pc:docMk/>
            <pc:sldMk cId="2983352342" sldId="256"/>
            <ac:spMk id="104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0:22.822" v="1033" actId="1076"/>
          <ac:spMkLst>
            <pc:docMk/>
            <pc:sldMk cId="2983352342" sldId="256"/>
            <ac:spMk id="105" creationId="{00000000-0000-0000-0000-000000000000}"/>
          </ac:spMkLst>
        </pc:spChg>
        <pc:spChg chg="add del mod">
          <ac:chgData name="Danielle Ormesher" userId="S::dmitchell@burnleyhigh.com::5a15db13-23e6-4888-bfd9-d8fc1fe63a70" providerId="AD" clId="Web-{72A1D60F-4BFC-8FE5-7381-17A65CCB42F8}" dt="2022-03-01T20:11:20.107" v="1062" actId="20577"/>
          <ac:spMkLst>
            <pc:docMk/>
            <pc:sldMk cId="2983352342" sldId="256"/>
            <ac:spMk id="10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1:34.905" v="1095" actId="1076"/>
          <ac:spMkLst>
            <pc:docMk/>
            <pc:sldMk cId="2983352342" sldId="256"/>
            <ac:spMk id="10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1:55.890" v="1124" actId="1076"/>
          <ac:spMkLst>
            <pc:docMk/>
            <pc:sldMk cId="2983352342" sldId="256"/>
            <ac:spMk id="10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2:10.063" v="1155" actId="1076"/>
          <ac:spMkLst>
            <pc:docMk/>
            <pc:sldMk cId="2983352342" sldId="256"/>
            <ac:spMk id="109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6:38.541" v="1368" actId="1076"/>
          <ac:spMkLst>
            <pc:docMk/>
            <pc:sldMk cId="2983352342" sldId="256"/>
            <ac:spMk id="11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6:04.211" v="1322" actId="20577"/>
          <ac:spMkLst>
            <pc:docMk/>
            <pc:sldMk cId="2983352342" sldId="256"/>
            <ac:spMk id="11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6:20.727" v="1350" actId="20577"/>
          <ac:spMkLst>
            <pc:docMk/>
            <pc:sldMk cId="2983352342" sldId="256"/>
            <ac:spMk id="112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6:10.867" v="1334" actId="20577"/>
          <ac:spMkLst>
            <pc:docMk/>
            <pc:sldMk cId="2983352342" sldId="256"/>
            <ac:spMk id="113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3:01.349" v="1218" actId="107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2:50.724" v="1187" actId="1076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4:07.609" v="167" actId="20577"/>
          <ac:spMkLst>
            <pc:docMk/>
            <pc:sldMk cId="2983352342" sldId="256"/>
            <ac:spMk id="116" creationId="{F99711CF-C292-44DF-9392-B5583887A1F2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4:21.235" v="180" actId="1076"/>
          <ac:spMkLst>
            <pc:docMk/>
            <pc:sldMk cId="2983352342" sldId="256"/>
            <ac:spMk id="119" creationId="{6CCA66CA-6509-4859-8C22-CF3C81B9A3AE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2:32.275" v="43" actId="1076"/>
          <ac:spMkLst>
            <pc:docMk/>
            <pc:sldMk cId="2983352342" sldId="256"/>
            <ac:spMk id="120" creationId="{43B1B1B4-B728-4E96-A7A7-2863E19E5683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5:17.582" v="250" actId="20577"/>
          <ac:spMkLst>
            <pc:docMk/>
            <pc:sldMk cId="2983352342" sldId="256"/>
            <ac:spMk id="28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19:56:42.853" v="291" actId="20577"/>
          <ac:spMkLst>
            <pc:docMk/>
            <pc:sldMk cId="2983352342" sldId="256"/>
            <ac:spMk id="28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0:13.255" v="534" actId="20577"/>
          <ac:spMkLst>
            <pc:docMk/>
            <pc:sldMk cId="2983352342" sldId="256"/>
            <ac:spMk id="28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2:10.747" v="661" actId="1076"/>
          <ac:spMkLst>
            <pc:docMk/>
            <pc:sldMk cId="2983352342" sldId="256"/>
            <ac:spMk id="296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0:53.414" v="562" actId="20577"/>
          <ac:spMkLst>
            <pc:docMk/>
            <pc:sldMk cId="2983352342" sldId="256"/>
            <ac:spMk id="297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4:56.441" v="1248" actId="20577"/>
          <ac:spMkLst>
            <pc:docMk/>
            <pc:sldMk cId="2983352342" sldId="256"/>
            <ac:spMk id="29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1:09.181" v="593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15:13.520" v="1250" actId="20577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6:54.138" v="956" actId="20577"/>
          <ac:spMkLst>
            <pc:docMk/>
            <pc:sldMk cId="2983352342" sldId="256"/>
            <ac:spMk id="320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9:57.743" v="990" actId="20577"/>
          <ac:spMkLst>
            <pc:docMk/>
            <pc:sldMk cId="2983352342" sldId="256"/>
            <ac:spMk id="321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7:21.452" v="987" actId="20577"/>
          <ac:spMkLst>
            <pc:docMk/>
            <pc:sldMk cId="2983352342" sldId="256"/>
            <ac:spMk id="328" creationId="{00000000-0000-0000-0000-000000000000}"/>
          </ac:spMkLst>
        </pc:spChg>
        <pc:spChg chg="mod">
          <ac:chgData name="Danielle Ormesher" userId="S::dmitchell@burnleyhigh.com::5a15db13-23e6-4888-bfd9-d8fc1fe63a70" providerId="AD" clId="Web-{72A1D60F-4BFC-8FE5-7381-17A65CCB42F8}" dt="2022-03-01T20:07:06.826" v="975" actId="20577"/>
          <ac:spMkLst>
            <pc:docMk/>
            <pc:sldMk cId="2983352342" sldId="256"/>
            <ac:spMk id="329" creationId="{00000000-0000-0000-0000-000000000000}"/>
          </ac:spMkLst>
        </pc:spChg>
      </pc:sldChg>
    </pc:docChg>
  </pc:docChgLst>
  <pc:docChgLst>
    <pc:chgData name="Victoria Nixon" userId="S::vyates@burnleyhigh.com::b19811e9-af5f-4ef4-85a9-2ef91963539f" providerId="AD" clId="Web-{65D1D931-0CB2-6705-07FA-0C7B7D34FABA}"/>
    <pc:docChg chg="modSld">
      <pc:chgData name="Victoria Nixon" userId="S::vyates@burnleyhigh.com::b19811e9-af5f-4ef4-85a9-2ef91963539f" providerId="AD" clId="Web-{65D1D931-0CB2-6705-07FA-0C7B7D34FABA}" dt="2021-09-17T10:58:06.344" v="302" actId="14100"/>
      <pc:docMkLst>
        <pc:docMk/>
      </pc:docMkLst>
      <pc:sldChg chg="addSp delSp modSp">
        <pc:chgData name="Victoria Nixon" userId="S::vyates@burnleyhigh.com::b19811e9-af5f-4ef4-85a9-2ef91963539f" providerId="AD" clId="Web-{65D1D931-0CB2-6705-07FA-0C7B7D34FABA}" dt="2021-09-17T10:58:06.344" v="302" actId="14100"/>
        <pc:sldMkLst>
          <pc:docMk/>
          <pc:sldMk cId="2983352342" sldId="256"/>
        </pc:sldMkLst>
        <pc:spChg chg="mod">
          <ac:chgData name="Victoria Nixon" userId="S::vyates@burnleyhigh.com::b19811e9-af5f-4ef4-85a9-2ef91963539f" providerId="AD" clId="Web-{65D1D931-0CB2-6705-07FA-0C7B7D34FABA}" dt="2021-09-17T10:52:24.005" v="123"/>
          <ac:spMkLst>
            <pc:docMk/>
            <pc:sldMk cId="2983352342" sldId="256"/>
            <ac:spMk id="3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5:56.871" v="212" actId="14100"/>
          <ac:spMkLst>
            <pc:docMk/>
            <pc:sldMk cId="2983352342" sldId="256"/>
            <ac:spMk id="6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3:11.616" v="147" actId="1076"/>
          <ac:spMkLst>
            <pc:docMk/>
            <pc:sldMk cId="2983352342" sldId="256"/>
            <ac:spMk id="78" creationId="{00000000-0000-0000-0000-000000000000}"/>
          </ac:spMkLst>
        </pc:spChg>
        <pc:spChg chg="del">
          <ac:chgData name="Victoria Nixon" userId="S::vyates@burnleyhigh.com::b19811e9-af5f-4ef4-85a9-2ef91963539f" providerId="AD" clId="Web-{65D1D931-0CB2-6705-07FA-0C7B7D34FABA}" dt="2021-09-17T10:46:07.540" v="27"/>
          <ac:spMkLst>
            <pc:docMk/>
            <pc:sldMk cId="2983352342" sldId="256"/>
            <ac:spMk id="79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4:09.102" v="163" actId="1076"/>
          <ac:spMkLst>
            <pc:docMk/>
            <pc:sldMk cId="2983352342" sldId="256"/>
            <ac:spMk id="83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3:13.491" v="148" actId="1076"/>
          <ac:spMkLst>
            <pc:docMk/>
            <pc:sldMk cId="2983352342" sldId="256"/>
            <ac:spMk id="84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2:52.053" v="138" actId="1076"/>
          <ac:spMkLst>
            <pc:docMk/>
            <pc:sldMk cId="2983352342" sldId="256"/>
            <ac:spMk id="85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5:36.589" v="207" actId="1076"/>
          <ac:spMkLst>
            <pc:docMk/>
            <pc:sldMk cId="2983352342" sldId="256"/>
            <ac:spMk id="88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2:34.787" v="130"/>
          <ac:spMkLst>
            <pc:docMk/>
            <pc:sldMk cId="2983352342" sldId="256"/>
            <ac:spMk id="90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4:35.009" v="167" actId="1076"/>
          <ac:spMkLst>
            <pc:docMk/>
            <pc:sldMk cId="2983352342" sldId="256"/>
            <ac:spMk id="91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8:06.344" v="302" actId="14100"/>
          <ac:spMkLst>
            <pc:docMk/>
            <pc:sldMk cId="2983352342" sldId="256"/>
            <ac:spMk id="92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4:56.620" v="182" actId="1076"/>
          <ac:spMkLst>
            <pc:docMk/>
            <pc:sldMk cId="2983352342" sldId="256"/>
            <ac:spMk id="93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3:28.554" v="153" actId="1076"/>
          <ac:spMkLst>
            <pc:docMk/>
            <pc:sldMk cId="2983352342" sldId="256"/>
            <ac:spMk id="116" creationId="{F99711CF-C292-44DF-9392-B5583887A1F2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2:28.755" v="127"/>
          <ac:spMkLst>
            <pc:docMk/>
            <pc:sldMk cId="2983352342" sldId="256"/>
            <ac:spMk id="119" creationId="{6CCA66CA-6509-4859-8C22-CF3C81B9A3AE}"/>
          </ac:spMkLst>
        </pc:spChg>
        <pc:spChg chg="add mod">
          <ac:chgData name="Victoria Nixon" userId="S::vyates@burnleyhigh.com::b19811e9-af5f-4ef4-85a9-2ef91963539f" providerId="AD" clId="Web-{65D1D931-0CB2-6705-07FA-0C7B7D34FABA}" dt="2021-09-17T10:52:57.585" v="140" actId="14100"/>
          <ac:spMkLst>
            <pc:docMk/>
            <pc:sldMk cId="2983352342" sldId="256"/>
            <ac:spMk id="120" creationId="{43B1B1B4-B728-4E96-A7A7-2863E19E5683}"/>
          </ac:spMkLst>
        </pc:spChg>
        <pc:spChg chg="mod">
          <ac:chgData name="Victoria Nixon" userId="S::vyates@burnleyhigh.com::b19811e9-af5f-4ef4-85a9-2ef91963539f" providerId="AD" clId="Web-{65D1D931-0CB2-6705-07FA-0C7B7D34FABA}" dt="2021-09-17T10:42:47.393" v="26" actId="1076"/>
          <ac:spMkLst>
            <pc:docMk/>
            <pc:sldMk cId="2983352342" sldId="256"/>
            <ac:spMk id="285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6:44.779" v="257" actId="14100"/>
          <ac:spMkLst>
            <pc:docMk/>
            <pc:sldMk cId="2983352342" sldId="256"/>
            <ac:spMk id="286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57:26.280" v="276" actId="20577"/>
          <ac:spMkLst>
            <pc:docMk/>
            <pc:sldMk cId="2983352342" sldId="256"/>
            <ac:spMk id="287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42:27.783" v="18" actId="1076"/>
          <ac:spMkLst>
            <pc:docMk/>
            <pc:sldMk cId="2983352342" sldId="256"/>
            <ac:spMk id="288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42:01.642" v="2" actId="20577"/>
          <ac:spMkLst>
            <pc:docMk/>
            <pc:sldMk cId="2983352342" sldId="256"/>
            <ac:spMk id="297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42:22.924" v="13" actId="20577"/>
          <ac:spMkLst>
            <pc:docMk/>
            <pc:sldMk cId="2983352342" sldId="256"/>
            <ac:spMk id="298" creationId="{00000000-0000-0000-0000-000000000000}"/>
          </ac:spMkLst>
        </pc:spChg>
        <pc:spChg chg="mod">
          <ac:chgData name="Victoria Nixon" userId="S::vyates@burnleyhigh.com::b19811e9-af5f-4ef4-85a9-2ef91963539f" providerId="AD" clId="Web-{65D1D931-0CB2-6705-07FA-0C7B7D34FABA}" dt="2021-09-17T10:42:15.924" v="10" actId="20577"/>
          <ac:spMkLst>
            <pc:docMk/>
            <pc:sldMk cId="2983352342" sldId="256"/>
            <ac:spMk id="300" creationId="{00000000-0000-0000-0000-000000000000}"/>
          </ac:spMkLst>
        </pc:spChg>
        <pc:cxnChg chg="mod">
          <ac:chgData name="Victoria Nixon" userId="S::vyates@burnleyhigh.com::b19811e9-af5f-4ef4-85a9-2ef91963539f" providerId="AD" clId="Web-{65D1D931-0CB2-6705-07FA-0C7B7D34FABA}" dt="2021-09-17T10:53:25.788" v="152" actId="1076"/>
          <ac:cxnSpMkLst>
            <pc:docMk/>
            <pc:sldMk cId="2983352342" sldId="256"/>
            <ac:cxnSpMk id="117" creationId="{29DD785D-C057-4788-9EA3-F936A2E22C90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3:45.195" v="155" actId="1076"/>
          <ac:cxnSpMkLst>
            <pc:docMk/>
            <pc:sldMk cId="2983352342" sldId="256"/>
            <ac:cxnSpMk id="118" creationId="{87729F01-A540-4E5E-BA9B-C1FB1C402DB4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2:45.647" v="136" actId="1076"/>
          <ac:cxnSpMkLst>
            <pc:docMk/>
            <pc:sldMk cId="2983352342" sldId="256"/>
            <ac:cxnSpMk id="266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3:00.710" v="142" actId="14100"/>
          <ac:cxnSpMkLst>
            <pc:docMk/>
            <pc:sldMk cId="2983352342" sldId="256"/>
            <ac:cxnSpMk id="267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3:09.647" v="146" actId="1076"/>
          <ac:cxnSpMkLst>
            <pc:docMk/>
            <pc:sldMk cId="2983352342" sldId="256"/>
            <ac:cxnSpMk id="268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3:17.929" v="149" actId="1076"/>
          <ac:cxnSpMkLst>
            <pc:docMk/>
            <pc:sldMk cId="2983352342" sldId="256"/>
            <ac:cxnSpMk id="269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4:09.384" v="164" actId="14100"/>
          <ac:cxnSpMkLst>
            <pc:docMk/>
            <pc:sldMk cId="2983352342" sldId="256"/>
            <ac:cxnSpMk id="270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5:42.293" v="208" actId="14100"/>
          <ac:cxnSpMkLst>
            <pc:docMk/>
            <pc:sldMk cId="2983352342" sldId="256"/>
            <ac:cxnSpMk id="291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4:59.385" v="183" actId="14100"/>
          <ac:cxnSpMkLst>
            <pc:docMk/>
            <pc:sldMk cId="2983352342" sldId="256"/>
            <ac:cxnSpMk id="292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4:54.526" v="181" actId="14100"/>
          <ac:cxnSpMkLst>
            <pc:docMk/>
            <pc:sldMk cId="2983352342" sldId="256"/>
            <ac:cxnSpMk id="293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6:05.747" v="213" actId="14100"/>
          <ac:cxnSpMkLst>
            <pc:docMk/>
            <pc:sldMk cId="2983352342" sldId="256"/>
            <ac:cxnSpMk id="294" creationId="{12ABD505-175E-A541-AEFE-152268C0ADBA}"/>
          </ac:cxnSpMkLst>
        </pc:cxnChg>
        <pc:cxnChg chg="mod">
          <ac:chgData name="Victoria Nixon" userId="S::vyates@burnleyhigh.com::b19811e9-af5f-4ef4-85a9-2ef91963539f" providerId="AD" clId="Web-{65D1D931-0CB2-6705-07FA-0C7B7D34FABA}" dt="2021-09-17T10:54:32.525" v="166" actId="14100"/>
          <ac:cxnSpMkLst>
            <pc:docMk/>
            <pc:sldMk cId="2983352342" sldId="256"/>
            <ac:cxnSpMk id="295" creationId="{12ABD505-175E-A541-AEFE-152268C0ADB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01802" y="2978822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210836" y="77894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662972" y="7759276"/>
            <a:ext cx="94361" cy="2779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3521" y="7778501"/>
            <a:ext cx="3051" cy="1559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006" y="7761568"/>
            <a:ext cx="4190" cy="19524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99748" y="7782524"/>
            <a:ext cx="57361" cy="17022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49283" y="8182640"/>
            <a:ext cx="913593" cy="12113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Childhood</a:t>
            </a:r>
          </a:p>
          <a:p>
            <a:pPr algn="ctr"/>
            <a:r>
              <a:rPr lang="en-GB" sz="900" dirty="0" smtClean="0">
                <a:solidFill>
                  <a:schemeClr val="tx1"/>
                </a:solidFill>
                <a:cs typeface="Calibri"/>
              </a:rPr>
              <a:t>Anthology exploring a range of texts that explore the theme of childhood</a:t>
            </a:r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922922" y="6704306"/>
            <a:ext cx="898996" cy="89457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  <a:cs typeface="Calibri"/>
              </a:rPr>
              <a:t>Identity and Belonging</a:t>
            </a:r>
            <a:endParaRPr lang="en-GB" sz="1200" dirty="0">
              <a:solidFill>
                <a:srgbClr val="7030A0"/>
              </a:solidFill>
              <a:cs typeface="Calibri"/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8575" y="6871657"/>
            <a:ext cx="78104" cy="11095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533440" y="6818723"/>
            <a:ext cx="1904" cy="161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0508" y="6828216"/>
            <a:ext cx="15028" cy="12788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41015" y="6717123"/>
            <a:ext cx="69637" cy="25488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4043" y="6793323"/>
            <a:ext cx="31962" cy="1871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676490" y="567955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1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67002" y="5740507"/>
            <a:ext cx="863502" cy="94728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Theme:</a:t>
            </a:r>
          </a:p>
          <a:p>
            <a:pPr algn="ctr"/>
            <a:r>
              <a:rPr lang="en-GB" sz="1200" b="1" dirty="0" smtClean="0">
                <a:solidFill>
                  <a:srgbClr val="7030A0"/>
                </a:solidFill>
              </a:rPr>
              <a:t>Identity and Belonging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771076" y="4427818"/>
            <a:ext cx="1010480" cy="145389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Theme: 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</a:rPr>
              <a:t>Love and Relationships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cs typeface="Calibri"/>
              </a:rPr>
              <a:t>Anthology exploring a range of texts that explore the theme of </a:t>
            </a:r>
            <a:r>
              <a:rPr lang="en-GB" sz="900" dirty="0" smtClean="0">
                <a:solidFill>
                  <a:schemeClr val="tx1"/>
                </a:solidFill>
                <a:cs typeface="Calibri"/>
              </a:rPr>
              <a:t>love and relationships</a:t>
            </a:r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20" y="158567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41015" y="55121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14455" y="552286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48054" y="3720487"/>
            <a:ext cx="1038483" cy="76836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 </a:t>
            </a:r>
          </a:p>
          <a:p>
            <a:pPr algn="ctr"/>
            <a:r>
              <a:rPr lang="en-GB" sz="1200" b="1" dirty="0">
                <a:solidFill>
                  <a:srgbClr val="7030A0"/>
                </a:solidFill>
              </a:rPr>
              <a:t>Love and Relationships</a:t>
            </a:r>
            <a:endParaRPr lang="en-GB" sz="1200" dirty="0">
              <a:solidFill>
                <a:srgbClr val="7030A0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732111" y="2515727"/>
            <a:ext cx="1066479" cy="7847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Theme: </a:t>
            </a:r>
          </a:p>
          <a:p>
            <a:pPr algn="ctr"/>
            <a:r>
              <a:rPr lang="en-GB" sz="1200" b="1" dirty="0">
                <a:solidFill>
                  <a:srgbClr val="7030A0"/>
                </a:solidFill>
              </a:rPr>
              <a:t>Love and Relationships</a:t>
            </a:r>
            <a:endParaRPr lang="en-GB" sz="1200" dirty="0">
              <a:solidFill>
                <a:srgbClr val="7030A0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769" y="7754468"/>
            <a:ext cx="65785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What is childhood?</a:t>
            </a:r>
            <a:endParaRPr lang="en-GB" sz="700" dirty="0">
              <a:cs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936963" y="7385532"/>
            <a:ext cx="686735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When do we start to go grow up?</a:t>
            </a:r>
            <a:endParaRPr lang="en-GB" sz="700" dirty="0">
              <a:cs typeface="Calibri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363824" y="7477496"/>
            <a:ext cx="111560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How can childhood be taken away?</a:t>
            </a:r>
            <a:endParaRPr lang="en-GB" sz="700" dirty="0">
              <a:cs typeface="Calibri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497404" y="7385093"/>
            <a:ext cx="763748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700" dirty="0" smtClean="0">
                <a:cs typeface="Calibri"/>
              </a:rPr>
              <a:t>Why should we use our imaginations?</a:t>
            </a:r>
            <a:endParaRPr lang="en-GB" sz="700" dirty="0">
              <a:cs typeface="Calibri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8335" y="7397532"/>
            <a:ext cx="775282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What is the importance of childhood?</a:t>
            </a:r>
            <a:endParaRPr lang="en-GB" sz="700" dirty="0"/>
          </a:p>
        </p:txBody>
      </p:sp>
      <p:sp>
        <p:nvSpPr>
          <p:cNvPr id="88" name="TextBox 87"/>
          <p:cNvSpPr txBox="1"/>
          <p:nvPr/>
        </p:nvSpPr>
        <p:spPr>
          <a:xfrm>
            <a:off x="2162769" y="6339175"/>
            <a:ext cx="572083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700" dirty="0" smtClean="0">
                <a:cs typeface="Calibri"/>
              </a:rPr>
              <a:t>How can education affect our identity?</a:t>
            </a:r>
            <a:endParaRPr lang="en-GB" sz="700" dirty="0"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9571" y="6447708"/>
            <a:ext cx="701768" cy="4154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700" dirty="0" smtClean="0">
                <a:cs typeface="Calibri"/>
              </a:rPr>
              <a:t>Why might people discriminate?</a:t>
            </a:r>
            <a:endParaRPr lang="en-GB" sz="700" dirty="0">
              <a:cs typeface="Calibri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568016" y="6403053"/>
            <a:ext cx="65785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What is identity?</a:t>
            </a:r>
            <a:endParaRPr lang="en-GB" sz="700" dirty="0">
              <a:cs typeface="Calibri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730339" y="6400763"/>
            <a:ext cx="811882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How can someone’s identity change?</a:t>
            </a:r>
            <a:endParaRPr lang="en-GB" sz="700" dirty="0">
              <a:cs typeface="Calibri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126117" y="6405961"/>
            <a:ext cx="70490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How might people struggle with their identity?</a:t>
            </a:r>
            <a:endParaRPr lang="en-GB" sz="700" dirty="0">
              <a:cs typeface="Calibri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655852" y="6327861"/>
            <a:ext cx="65368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How can differences be embraced?</a:t>
            </a:r>
            <a:endParaRPr lang="en-GB" sz="700" dirty="0">
              <a:cs typeface="Calibri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476428" y="5361577"/>
            <a:ext cx="80323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How can society affect identity?</a:t>
            </a:r>
            <a:endParaRPr lang="en-GB" sz="700" dirty="0"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405248" y="5341157"/>
            <a:ext cx="653682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Why might people want to hold onto their identity?</a:t>
            </a:r>
            <a:endParaRPr lang="en-GB" sz="700" dirty="0">
              <a:cs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630536" y="4372190"/>
            <a:ext cx="60544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What were relationships like in the past?</a:t>
            </a:r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3047680" y="5403714"/>
            <a:ext cx="73579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is a change in identity difficult?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4121586" y="5408589"/>
            <a:ext cx="65368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Why is it important to have an identity?</a:t>
            </a:r>
            <a:endParaRPr lang="en-GB" sz="700" dirty="0">
              <a:cs typeface="Calibri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134062" y="4358659"/>
            <a:ext cx="59738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What different relationships can we have?</a:t>
            </a:r>
            <a:endParaRPr lang="en-GB" sz="600" dirty="0">
              <a:cs typeface="Calibri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99711CF-C292-44DF-9392-B5583887A1F2}"/>
              </a:ext>
            </a:extLst>
          </p:cNvPr>
          <p:cNvSpPr txBox="1"/>
          <p:nvPr/>
        </p:nvSpPr>
        <p:spPr>
          <a:xfrm>
            <a:off x="3196697" y="7302379"/>
            <a:ext cx="640309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What struggles do people have in childhood?</a:t>
            </a:r>
            <a:endParaRPr lang="en-GB" sz="700" dirty="0">
              <a:cs typeface="Calibri"/>
            </a:endParaRP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29DD785D-C057-4788-9EA3-F936A2E22C90}"/>
              </a:ext>
            </a:extLst>
          </p:cNvPr>
          <p:cNvCxnSpPr>
            <a:cxnSpLocks/>
          </p:cNvCxnSpPr>
          <p:nvPr/>
        </p:nvCxnSpPr>
        <p:spPr>
          <a:xfrm flipV="1">
            <a:off x="3388615" y="7785273"/>
            <a:ext cx="8788" cy="1942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7729F01-A540-4E5E-BA9B-C1FB1C402DB4}"/>
              </a:ext>
            </a:extLst>
          </p:cNvPr>
          <p:cNvCxnSpPr>
            <a:cxnSpLocks/>
          </p:cNvCxnSpPr>
          <p:nvPr/>
        </p:nvCxnSpPr>
        <p:spPr>
          <a:xfrm flipH="1" flipV="1">
            <a:off x="3932218" y="7716882"/>
            <a:ext cx="4276" cy="17831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6CCA66CA-6509-4859-8C22-CF3C81B9A3AE}"/>
              </a:ext>
            </a:extLst>
          </p:cNvPr>
          <p:cNvSpPr txBox="1"/>
          <p:nvPr/>
        </p:nvSpPr>
        <p:spPr>
          <a:xfrm>
            <a:off x="3805522" y="7300345"/>
            <a:ext cx="681523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/>
              <a:t>Why is friendship important?</a:t>
            </a:r>
            <a:endParaRPr lang="en-GB" sz="700" dirty="0">
              <a:cs typeface="Calibri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43B1B1B4-B728-4E96-A7A7-2863E19E5683}"/>
              </a:ext>
            </a:extLst>
          </p:cNvPr>
          <p:cNvSpPr txBox="1"/>
          <p:nvPr/>
        </p:nvSpPr>
        <p:spPr>
          <a:xfrm>
            <a:off x="1123192" y="7380311"/>
            <a:ext cx="82301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700" dirty="0" smtClean="0">
                <a:cs typeface="Calibri"/>
              </a:rPr>
              <a:t>Why is childhood ‘magical’?</a:t>
            </a:r>
            <a:endParaRPr lang="en-GB" sz="700" dirty="0">
              <a:cs typeface="Calibri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781824" y="9229763"/>
            <a:ext cx="1342189" cy="63691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600" b="1" dirty="0" smtClean="0">
                <a:solidFill>
                  <a:schemeClr val="tx1"/>
                </a:solidFill>
              </a:rPr>
              <a:t>Peter Pan, Alice in Wonderland, The Lion the Witch and the Wardrobe, A Christmas Carol, Oliver Twist, Goodnight Mr Tom, A Little Princess, Matilda, Everything, Everything.</a:t>
            </a:r>
            <a:endParaRPr lang="en-GB" sz="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5906762" y="7610741"/>
            <a:ext cx="1017285" cy="22523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Wonder</a:t>
            </a:r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4529" y="6686479"/>
            <a:ext cx="1017285" cy="22523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</a:rPr>
              <a:t>Wonder</a:t>
            </a:r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06743" y="557344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3561591" y="5391154"/>
            <a:ext cx="65368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 smtClean="0">
                <a:cs typeface="Calibri"/>
              </a:rPr>
              <a:t>How can things become difficult?</a:t>
            </a:r>
            <a:endParaRPr lang="en-GB" sz="700" dirty="0">
              <a:cs typeface="Calibri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5783883" y="5890207"/>
            <a:ext cx="1017285" cy="5449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500" b="1" dirty="0" smtClean="0">
                <a:solidFill>
                  <a:schemeClr val="tx1"/>
                </a:solidFill>
              </a:rPr>
              <a:t>Othello, War Horse, Pride and Prejudice, Clap When You Land, Rani and </a:t>
            </a:r>
            <a:r>
              <a:rPr lang="en-GB" sz="500" b="1" dirty="0" err="1" smtClean="0">
                <a:solidFill>
                  <a:schemeClr val="tx1"/>
                </a:solidFill>
              </a:rPr>
              <a:t>Sukh</a:t>
            </a:r>
            <a:r>
              <a:rPr lang="en-GB" sz="500" b="1" dirty="0" smtClean="0">
                <a:solidFill>
                  <a:schemeClr val="tx1"/>
                </a:solidFill>
              </a:rPr>
              <a:t>, Me, My Dad and the End of the Rainbow, Sonnet 43, Broken English, Hour </a:t>
            </a:r>
            <a:r>
              <a:rPr lang="en-GB" sz="500" b="1" dirty="0" err="1" smtClean="0">
                <a:solidFill>
                  <a:schemeClr val="tx1"/>
                </a:solidFill>
              </a:rPr>
              <a:t>Quickdraw</a:t>
            </a:r>
            <a:r>
              <a:rPr lang="en-GB" sz="500" b="1" dirty="0" smtClean="0">
                <a:solidFill>
                  <a:schemeClr val="tx1"/>
                </a:solidFill>
              </a:rPr>
              <a:t>, To Be in Love</a:t>
            </a:r>
            <a:endParaRPr lang="en-GB" sz="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50154" y="4492491"/>
            <a:ext cx="1017285" cy="344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The Light in Everything</a:t>
            </a:r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5764271" y="3310816"/>
            <a:ext cx="1017285" cy="344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The Light in Everything</a:t>
            </a:r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192005" y="4405415"/>
            <a:ext cx="60544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How can relationships change?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3649054" y="4386561"/>
            <a:ext cx="605444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How can family relati</a:t>
            </a:r>
            <a:r>
              <a:rPr lang="en-GB" sz="600" dirty="0" smtClean="0">
                <a:cs typeface="Calibri"/>
              </a:rPr>
              <a:t>onships shape your identity?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4202312" y="4399857"/>
            <a:ext cx="605444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Why might family relationships become difficult?</a:t>
            </a:r>
            <a:endParaRPr lang="en-GB" sz="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4753930" y="4397194"/>
            <a:ext cx="84655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Should family relationships always be traditional?</a:t>
            </a:r>
            <a:endParaRPr lang="en-GB" sz="6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635902" y="3366637"/>
            <a:ext cx="605444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Why might people have different perspectives of love?</a:t>
            </a:r>
            <a:endParaRPr lang="en-GB" sz="600" dirty="0"/>
          </a:p>
        </p:txBody>
      </p:sp>
      <p:sp>
        <p:nvSpPr>
          <p:cNvPr id="134" name="TextBox 133"/>
          <p:cNvSpPr txBox="1"/>
          <p:nvPr/>
        </p:nvSpPr>
        <p:spPr>
          <a:xfrm>
            <a:off x="3160641" y="3380510"/>
            <a:ext cx="605444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How does our experiences with family affect us?</a:t>
            </a:r>
            <a:endParaRPr lang="en-GB" sz="600" dirty="0"/>
          </a:p>
        </p:txBody>
      </p:sp>
      <p:sp>
        <p:nvSpPr>
          <p:cNvPr id="135" name="TextBox 134"/>
          <p:cNvSpPr txBox="1"/>
          <p:nvPr/>
        </p:nvSpPr>
        <p:spPr>
          <a:xfrm>
            <a:off x="3644958" y="3383173"/>
            <a:ext cx="6720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Why might you be forced to create new relationships?</a:t>
            </a:r>
            <a:endParaRPr lang="en-GB" sz="600" dirty="0"/>
          </a:p>
        </p:txBody>
      </p:sp>
      <p:sp>
        <p:nvSpPr>
          <p:cNvPr id="136" name="TextBox 135"/>
          <p:cNvSpPr txBox="1"/>
          <p:nvPr/>
        </p:nvSpPr>
        <p:spPr>
          <a:xfrm>
            <a:off x="2100739" y="3398133"/>
            <a:ext cx="67203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How can relationships develop?</a:t>
            </a:r>
            <a:endParaRPr lang="en-GB" sz="600" dirty="0"/>
          </a:p>
        </p:txBody>
      </p:sp>
      <p:sp>
        <p:nvSpPr>
          <p:cNvPr id="137" name="TextBox 136"/>
          <p:cNvSpPr txBox="1"/>
          <p:nvPr/>
        </p:nvSpPr>
        <p:spPr>
          <a:xfrm>
            <a:off x="4224903" y="3429339"/>
            <a:ext cx="67203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Why are relationships hard?</a:t>
            </a:r>
            <a:endParaRPr lang="en-GB" sz="600" dirty="0"/>
          </a:p>
        </p:txBody>
      </p:sp>
      <p:sp>
        <p:nvSpPr>
          <p:cNvPr id="138" name="TextBox 137"/>
          <p:cNvSpPr txBox="1"/>
          <p:nvPr/>
        </p:nvSpPr>
        <p:spPr>
          <a:xfrm>
            <a:off x="4786640" y="3437659"/>
            <a:ext cx="67203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What makes a good relationship?</a:t>
            </a:r>
            <a:endParaRPr lang="en-GB" sz="600" dirty="0"/>
          </a:p>
        </p:txBody>
      </p:sp>
      <p:sp>
        <p:nvSpPr>
          <p:cNvPr id="139" name="TextBox 138"/>
          <p:cNvSpPr txBox="1"/>
          <p:nvPr/>
        </p:nvSpPr>
        <p:spPr>
          <a:xfrm>
            <a:off x="2016062" y="2412721"/>
            <a:ext cx="67203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What might destroy a relationship?</a:t>
            </a:r>
            <a:endParaRPr lang="en-GB" sz="600" dirty="0"/>
          </a:p>
        </p:txBody>
      </p:sp>
      <p:sp>
        <p:nvSpPr>
          <p:cNvPr id="140" name="TextBox 139"/>
          <p:cNvSpPr txBox="1"/>
          <p:nvPr/>
        </p:nvSpPr>
        <p:spPr>
          <a:xfrm>
            <a:off x="2518923" y="2437822"/>
            <a:ext cx="6720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Why do some people have different experiences?</a:t>
            </a:r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3034399" y="2423462"/>
            <a:ext cx="6720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When might people need to look beyond the ‘surface’?</a:t>
            </a:r>
            <a:endParaRPr lang="en-GB" sz="600" dirty="0"/>
          </a:p>
        </p:txBody>
      </p:sp>
      <p:sp>
        <p:nvSpPr>
          <p:cNvPr id="142" name="TextBox 141"/>
          <p:cNvSpPr txBox="1"/>
          <p:nvPr/>
        </p:nvSpPr>
        <p:spPr>
          <a:xfrm>
            <a:off x="3560594" y="2444646"/>
            <a:ext cx="67203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Should a relationship be built on trust?</a:t>
            </a:r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4092139" y="2418414"/>
            <a:ext cx="67203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What can be difficult in family relationships?</a:t>
            </a:r>
            <a:endParaRPr lang="en-GB" sz="6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479533" y="2421224"/>
            <a:ext cx="67203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 smtClean="0">
                <a:cs typeface="Calibri"/>
              </a:rPr>
              <a:t>Why might </a:t>
            </a:r>
            <a:r>
              <a:rPr lang="en-GB" sz="600" smtClean="0">
                <a:cs typeface="Calibri"/>
              </a:rPr>
              <a:t>relationships change?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61E3227AC8E48A68B406B739824DD" ma:contentTypeVersion="12" ma:contentTypeDescription="Create a new document." ma:contentTypeScope="" ma:versionID="10ff4b7881b4aa0a48d1eb6f1eb741a6">
  <xsd:schema xmlns:xsd="http://www.w3.org/2001/XMLSchema" xmlns:xs="http://www.w3.org/2001/XMLSchema" xmlns:p="http://schemas.microsoft.com/office/2006/metadata/properties" xmlns:ns2="627654a8-b320-4069-980d-9cb556a4e2f8" xmlns:ns3="652e0fc7-b111-4cc1-a8c0-0a2a221510bb" targetNamespace="http://schemas.microsoft.com/office/2006/metadata/properties" ma:root="true" ma:fieldsID="44dd40a0624711d3afcbe397b9f84883" ns2:_="" ns3:_="">
    <xsd:import namespace="627654a8-b320-4069-980d-9cb556a4e2f8"/>
    <xsd:import namespace="652e0fc7-b111-4cc1-a8c0-0a2a221510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654a8-b320-4069-980d-9cb556a4e2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e0fc7-b111-4cc1-a8c0-0a2a221510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C31D97-42C3-4A40-A8B7-BC25C9922E63}">
  <ds:schemaRefs>
    <ds:schemaRef ds:uri="http://schemas.microsoft.com/office/2006/documentManagement/types"/>
    <ds:schemaRef ds:uri="http://purl.org/dc/elements/1.1/"/>
    <ds:schemaRef ds:uri="652e0fc7-b111-4cc1-a8c0-0a2a221510bb"/>
    <ds:schemaRef ds:uri="627654a8-b320-4069-980d-9cb556a4e2f8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2C669B-DFAF-497F-9F4E-03EE1DDF10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7654a8-b320-4069-980d-9cb556a4e2f8"/>
    <ds:schemaRef ds:uri="652e0fc7-b111-4cc1-a8c0-0a2a221510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916B77-C1CF-499A-A8CA-17AAA3A587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511</Words>
  <Application>Microsoft Office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Danielle Ormesher</cp:lastModifiedBy>
  <cp:revision>246</cp:revision>
  <dcterms:created xsi:type="dcterms:W3CDTF">2019-07-02T10:31:49Z</dcterms:created>
  <dcterms:modified xsi:type="dcterms:W3CDTF">2022-07-21T10:55:56Z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0x0101003F861E3227AC8E48A68B406B739824DD</vt:lpwstr>
  </property>
</Properties>
</file>