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01C61D-30B1-BD83-8F79-5DD229DDD704}" v="1581" dt="2022-03-01T20:35:16.153"/>
    <p1510:client id="{4817E413-6189-166B-4E60-794D2BC6EE70}" v="5" dt="2020-03-25T17:05:53.340"/>
    <p1510:client id="{67D6D58D-9FE8-2165-0D62-57B8B34AF2A6}" v="361" dt="2021-02-04T09:06:26.635"/>
    <p1510:client id="{7DFF7EC1-8099-E0B2-23A9-AEC347981EDE}" v="13" dt="2021-09-07T08:26:21.578"/>
    <p1510:client id="{91A5BCA0-F172-1219-122B-31D1A9AD9F9D}" v="10" dt="2022-03-02T19:45:04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4" d="100"/>
          <a:sy n="124" d="100"/>
        </p:scale>
        <p:origin x="-744" y="40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n Plowes" userId="S::dean.plowes@burnley-cs.org::2469eda2-1411-4f7f-93e3-a764ba95511f" providerId="AD" clId="Web-{4817E413-6189-166B-4E60-794D2BC6EE70}"/>
    <pc:docChg chg="modSld">
      <pc:chgData name="Dean Plowes" userId="S::dean.plowes@burnley-cs.org::2469eda2-1411-4f7f-93e3-a764ba95511f" providerId="AD" clId="Web-{4817E413-6189-166B-4E60-794D2BC6EE70}" dt="2020-03-25T17:05:53.340" v="4" actId="20577"/>
      <pc:docMkLst>
        <pc:docMk/>
      </pc:docMkLst>
      <pc:sldChg chg="modSp">
        <pc:chgData name="Dean Plowes" userId="S::dean.plowes@burnley-cs.org::2469eda2-1411-4f7f-93e3-a764ba95511f" providerId="AD" clId="Web-{4817E413-6189-166B-4E60-794D2BC6EE70}" dt="2020-03-25T17:05:53.340" v="3" actId="20577"/>
        <pc:sldMkLst>
          <pc:docMk/>
          <pc:sldMk cId="2983352342" sldId="256"/>
        </pc:sldMkLst>
        <pc:spChg chg="mod">
          <ac:chgData name="Dean Plowes" userId="S::dean.plowes@burnley-cs.org::2469eda2-1411-4f7f-93e3-a764ba95511f" providerId="AD" clId="Web-{4817E413-6189-166B-4E60-794D2BC6EE70}" dt="2020-03-25T17:05:53.340" v="3" actId="20577"/>
          <ac:spMkLst>
            <pc:docMk/>
            <pc:sldMk cId="2983352342" sldId="256"/>
            <ac:spMk id="108" creationId="{00000000-0000-0000-0000-000000000000}"/>
          </ac:spMkLst>
        </pc:spChg>
        <pc:spChg chg="mod">
          <ac:chgData name="Dean Plowes" userId="S::dean.plowes@burnley-cs.org::2469eda2-1411-4f7f-93e3-a764ba95511f" providerId="AD" clId="Web-{4817E413-6189-166B-4E60-794D2BC6EE70}" dt="2020-03-25T17:05:50.887" v="2" actId="20577"/>
          <ac:spMkLst>
            <pc:docMk/>
            <pc:sldMk cId="2983352342" sldId="256"/>
            <ac:spMk id="307" creationId="{00000000-0000-0000-0000-000000000000}"/>
          </ac:spMkLst>
        </pc:spChg>
      </pc:sldChg>
    </pc:docChg>
  </pc:docChgLst>
  <pc:docChgLst>
    <pc:chgData name="Danielle Ormesher" userId="S::dmitchell@burnleyhigh.com::5a15db13-23e6-4888-bfd9-d8fc1fe63a70" providerId="AD" clId="Web-{2101C61D-30B1-BD83-8F79-5DD229DDD704}"/>
    <pc:docChg chg="modSld">
      <pc:chgData name="Danielle Ormesher" userId="S::dmitchell@burnleyhigh.com::5a15db13-23e6-4888-bfd9-d8fc1fe63a70" providerId="AD" clId="Web-{2101C61D-30B1-BD83-8F79-5DD229DDD704}" dt="2022-03-01T20:35:16.012" v="968" actId="1076"/>
      <pc:docMkLst>
        <pc:docMk/>
      </pc:docMkLst>
      <pc:sldChg chg="delSp modSp">
        <pc:chgData name="Danielle Ormesher" userId="S::dmitchell@burnleyhigh.com::5a15db13-23e6-4888-bfd9-d8fc1fe63a70" providerId="AD" clId="Web-{2101C61D-30B1-BD83-8F79-5DD229DDD704}" dt="2022-03-01T20:35:16.012" v="968" actId="1076"/>
        <pc:sldMkLst>
          <pc:docMk/>
          <pc:sldMk cId="2983352342" sldId="256"/>
        </pc:sldMkLst>
        <pc:spChg chg="mod">
          <ac:chgData name="Danielle Ormesher" userId="S::dmitchell@burnleyhigh.com::5a15db13-23e6-4888-bfd9-d8fc1fe63a70" providerId="AD" clId="Web-{2101C61D-30B1-BD83-8F79-5DD229DDD704}" dt="2022-03-01T20:26:14.121" v="311" actId="20577"/>
          <ac:spMkLst>
            <pc:docMk/>
            <pc:sldMk cId="2983352342" sldId="256"/>
            <ac:spMk id="3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6:39.575" v="339" actId="1076"/>
          <ac:spMkLst>
            <pc:docMk/>
            <pc:sldMk cId="2983352342" sldId="256"/>
            <ac:spMk id="78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7:10.858" v="367" actId="20577"/>
          <ac:spMkLst>
            <pc:docMk/>
            <pc:sldMk cId="2983352342" sldId="256"/>
            <ac:spMk id="79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7:45.188" v="428" actId="20577"/>
          <ac:spMkLst>
            <pc:docMk/>
            <pc:sldMk cId="2983352342" sldId="256"/>
            <ac:spMk id="83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7:22.328" v="393" actId="20577"/>
          <ac:spMkLst>
            <pc:docMk/>
            <pc:sldMk cId="2983352342" sldId="256"/>
            <ac:spMk id="85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8:11.268" v="442" actId="20577"/>
          <ac:spMkLst>
            <pc:docMk/>
            <pc:sldMk cId="2983352342" sldId="256"/>
            <ac:spMk id="88" creationId="{00000000-0000-0000-0000-000000000000}"/>
          </ac:spMkLst>
        </pc:spChg>
        <pc:spChg chg="del mod">
          <ac:chgData name="Danielle Ormesher" userId="S::dmitchell@burnleyhigh.com::5a15db13-23e6-4888-bfd9-d8fc1fe63a70" providerId="AD" clId="Web-{2101C61D-30B1-BD83-8F79-5DD229DDD704}" dt="2022-03-01T20:29:52.884" v="520"/>
          <ac:spMkLst>
            <pc:docMk/>
            <pc:sldMk cId="2983352342" sldId="256"/>
            <ac:spMk id="90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9:45.930" v="517" actId="20577"/>
          <ac:spMkLst>
            <pc:docMk/>
            <pc:sldMk cId="2983352342" sldId="256"/>
            <ac:spMk id="91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8:58.365" v="486" actId="20577"/>
          <ac:spMkLst>
            <pc:docMk/>
            <pc:sldMk cId="2983352342" sldId="256"/>
            <ac:spMk id="92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8:36.863" v="460" actId="20577"/>
          <ac:spMkLst>
            <pc:docMk/>
            <pc:sldMk cId="2983352342" sldId="256"/>
            <ac:spMk id="93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0:12.978" v="560" actId="20577"/>
          <ac:spMkLst>
            <pc:docMk/>
            <pc:sldMk cId="2983352342" sldId="256"/>
            <ac:spMk id="94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0:18.057" v="566" actId="20577"/>
          <ac:spMkLst>
            <pc:docMk/>
            <pc:sldMk cId="2983352342" sldId="256"/>
            <ac:spMk id="95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1:47.734" v="711" actId="20577"/>
          <ac:spMkLst>
            <pc:docMk/>
            <pc:sldMk cId="2983352342" sldId="256"/>
            <ac:spMk id="96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0:36.995" v="594" actId="20577"/>
          <ac:spMkLst>
            <pc:docMk/>
            <pc:sldMk cId="2983352342" sldId="256"/>
            <ac:spMk id="97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0:52.528" v="614" actId="20577"/>
          <ac:spMkLst>
            <pc:docMk/>
            <pc:sldMk cId="2983352342" sldId="256"/>
            <ac:spMk id="99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1:06.091" v="634" actId="20577"/>
          <ac:spMkLst>
            <pc:docMk/>
            <pc:sldMk cId="2983352342" sldId="256"/>
            <ac:spMk id="100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1:18.732" v="680" actId="1076"/>
          <ac:spMkLst>
            <pc:docMk/>
            <pc:sldMk cId="2983352342" sldId="256"/>
            <ac:spMk id="101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1:30.811" v="700" actId="20577"/>
          <ac:spMkLst>
            <pc:docMk/>
            <pc:sldMk cId="2983352342" sldId="256"/>
            <ac:spMk id="102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2:05.641" v="740" actId="14100"/>
          <ac:spMkLst>
            <pc:docMk/>
            <pc:sldMk cId="2983352342" sldId="256"/>
            <ac:spMk id="103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3:12.770" v="841" actId="20577"/>
          <ac:spMkLst>
            <pc:docMk/>
            <pc:sldMk cId="2983352342" sldId="256"/>
            <ac:spMk id="104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3:06.770" v="836" actId="20577"/>
          <ac:spMkLst>
            <pc:docMk/>
            <pc:sldMk cId="2983352342" sldId="256"/>
            <ac:spMk id="105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2:59.707" v="828" actId="20577"/>
          <ac:spMkLst>
            <pc:docMk/>
            <pc:sldMk cId="2983352342" sldId="256"/>
            <ac:spMk id="106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2:50.722" v="810" actId="20577"/>
          <ac:spMkLst>
            <pc:docMk/>
            <pc:sldMk cId="2983352342" sldId="256"/>
            <ac:spMk id="107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2:39.284" v="790" actId="20577"/>
          <ac:spMkLst>
            <pc:docMk/>
            <pc:sldMk cId="2983352342" sldId="256"/>
            <ac:spMk id="108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2:24.267" v="764" actId="20577"/>
          <ac:spMkLst>
            <pc:docMk/>
            <pc:sldMk cId="2983352342" sldId="256"/>
            <ac:spMk id="109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3:44.741" v="877" actId="20577"/>
          <ac:spMkLst>
            <pc:docMk/>
            <pc:sldMk cId="2983352342" sldId="256"/>
            <ac:spMk id="110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4:02.898" v="904" actId="14100"/>
          <ac:spMkLst>
            <pc:docMk/>
            <pc:sldMk cId="2983352342" sldId="256"/>
            <ac:spMk id="111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5:16.012" v="968" actId="1076"/>
          <ac:spMkLst>
            <pc:docMk/>
            <pc:sldMk cId="2983352342" sldId="256"/>
            <ac:spMk id="112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4:59.652" v="963" actId="20577"/>
          <ac:spMkLst>
            <pc:docMk/>
            <pc:sldMk cId="2983352342" sldId="256"/>
            <ac:spMk id="113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4:42.776" v="956" actId="1076"/>
          <ac:spMkLst>
            <pc:docMk/>
            <pc:sldMk cId="2983352342" sldId="256"/>
            <ac:spMk id="114" creationId="{00000000-0000-0000-0000-000000000000}"/>
          </ac:spMkLst>
        </pc:spChg>
        <pc:spChg chg="del">
          <ac:chgData name="Danielle Ormesher" userId="S::dmitchell@burnleyhigh.com::5a15db13-23e6-4888-bfd9-d8fc1fe63a70" providerId="AD" clId="Web-{2101C61D-30B1-BD83-8F79-5DD229DDD704}" dt="2022-03-01T20:34:22.056" v="931"/>
          <ac:spMkLst>
            <pc:docMk/>
            <pc:sldMk cId="2983352342" sldId="256"/>
            <ac:spMk id="115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30:30.370" v="582" actId="20577"/>
          <ac:spMkLst>
            <pc:docMk/>
            <pc:sldMk cId="2983352342" sldId="256"/>
            <ac:spMk id="128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18:07.795" v="12" actId="20577"/>
          <ac:spMkLst>
            <pc:docMk/>
            <pc:sldMk cId="2983352342" sldId="256"/>
            <ac:spMk id="285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18:22.358" v="27" actId="20577"/>
          <ac:spMkLst>
            <pc:docMk/>
            <pc:sldMk cId="2983352342" sldId="256"/>
            <ac:spMk id="286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0:20.740" v="101" actId="20577"/>
          <ac:spMkLst>
            <pc:docMk/>
            <pc:sldMk cId="2983352342" sldId="256"/>
            <ac:spMk id="287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0:11.677" v="99" actId="20577"/>
          <ac:spMkLst>
            <pc:docMk/>
            <pc:sldMk cId="2983352342" sldId="256"/>
            <ac:spMk id="288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0:31.944" v="106" actId="20577"/>
          <ac:spMkLst>
            <pc:docMk/>
            <pc:sldMk cId="2983352342" sldId="256"/>
            <ac:spMk id="297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19:59.051" v="93" actId="14100"/>
          <ac:spMkLst>
            <pc:docMk/>
            <pc:sldMk cId="2983352342" sldId="256"/>
            <ac:spMk id="298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1:41.479" v="163" actId="20577"/>
          <ac:spMkLst>
            <pc:docMk/>
            <pc:sldMk cId="2983352342" sldId="256"/>
            <ac:spMk id="300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1:20.587" v="125" actId="20577"/>
          <ac:spMkLst>
            <pc:docMk/>
            <pc:sldMk cId="2983352342" sldId="256"/>
            <ac:spMk id="301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2:01.871" v="225" actId="20577"/>
          <ac:spMkLst>
            <pc:docMk/>
            <pc:sldMk cId="2983352342" sldId="256"/>
            <ac:spMk id="320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2:19.747" v="246" actId="20577"/>
          <ac:spMkLst>
            <pc:docMk/>
            <pc:sldMk cId="2983352342" sldId="256"/>
            <ac:spMk id="321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2:51.405" v="278" actId="20577"/>
          <ac:spMkLst>
            <pc:docMk/>
            <pc:sldMk cId="2983352342" sldId="256"/>
            <ac:spMk id="328" creationId="{00000000-0000-0000-0000-000000000000}"/>
          </ac:spMkLst>
        </pc:spChg>
        <pc:spChg chg="mod">
          <ac:chgData name="Danielle Ormesher" userId="S::dmitchell@burnleyhigh.com::5a15db13-23e6-4888-bfd9-d8fc1fe63a70" providerId="AD" clId="Web-{2101C61D-30B1-BD83-8F79-5DD229DDD704}" dt="2022-03-01T20:22:46.264" v="277" actId="20577"/>
          <ac:spMkLst>
            <pc:docMk/>
            <pc:sldMk cId="2983352342" sldId="256"/>
            <ac:spMk id="329" creationId="{00000000-0000-0000-0000-000000000000}"/>
          </ac:spMkLst>
        </pc:spChg>
        <pc:cxnChg chg="del">
          <ac:chgData name="Danielle Ormesher" userId="S::dmitchell@burnleyhigh.com::5a15db13-23e6-4888-bfd9-d8fc1fe63a70" providerId="AD" clId="Web-{2101C61D-30B1-BD83-8F79-5DD229DDD704}" dt="2022-03-01T20:29:51.087" v="519"/>
          <ac:cxnSpMkLst>
            <pc:docMk/>
            <pc:sldMk cId="2983352342" sldId="256"/>
            <ac:cxnSpMk id="289" creationId="{12ABD505-175E-A541-AEFE-152268C0ADBA}"/>
          </ac:cxnSpMkLst>
        </pc:cxnChg>
        <pc:cxnChg chg="mod">
          <ac:chgData name="Danielle Ormesher" userId="S::dmitchell@burnleyhigh.com::5a15db13-23e6-4888-bfd9-d8fc1fe63a70" providerId="AD" clId="Web-{2101C61D-30B1-BD83-8F79-5DD229DDD704}" dt="2022-03-01T20:35:04.839" v="965" actId="1076"/>
          <ac:cxnSpMkLst>
            <pc:docMk/>
            <pc:sldMk cId="2983352342" sldId="256"/>
            <ac:cxnSpMk id="332" creationId="{12ABD505-175E-A541-AEFE-152268C0ADBA}"/>
          </ac:cxnSpMkLst>
        </pc:cxnChg>
        <pc:cxnChg chg="mod">
          <ac:chgData name="Danielle Ormesher" userId="S::dmitchell@burnleyhigh.com::5a15db13-23e6-4888-bfd9-d8fc1fe63a70" providerId="AD" clId="Web-{2101C61D-30B1-BD83-8F79-5DD229DDD704}" dt="2022-03-01T20:34:26.822" v="933" actId="1076"/>
          <ac:cxnSpMkLst>
            <pc:docMk/>
            <pc:sldMk cId="2983352342" sldId="256"/>
            <ac:cxnSpMk id="333" creationId="{12ABD505-175E-A541-AEFE-152268C0ADBA}"/>
          </ac:cxnSpMkLst>
        </pc:cxnChg>
        <pc:cxnChg chg="del">
          <ac:chgData name="Danielle Ormesher" userId="S::dmitchell@burnleyhigh.com::5a15db13-23e6-4888-bfd9-d8fc1fe63a70" providerId="AD" clId="Web-{2101C61D-30B1-BD83-8F79-5DD229DDD704}" dt="2022-03-01T20:34:25.087" v="932"/>
          <ac:cxnSpMkLst>
            <pc:docMk/>
            <pc:sldMk cId="2983352342" sldId="256"/>
            <ac:cxnSpMk id="334" creationId="{12ABD505-175E-A541-AEFE-152268C0ADBA}"/>
          </ac:cxnSpMkLst>
        </pc:cxnChg>
        <pc:cxnChg chg="mod">
          <ac:chgData name="Danielle Ormesher" userId="S::dmitchell@burnleyhigh.com::5a15db13-23e6-4888-bfd9-d8fc1fe63a70" providerId="AD" clId="Web-{2101C61D-30B1-BD83-8F79-5DD229DDD704}" dt="2022-03-01T20:34:49.620" v="958" actId="1076"/>
          <ac:cxnSpMkLst>
            <pc:docMk/>
            <pc:sldMk cId="2983352342" sldId="256"/>
            <ac:cxnSpMk id="335" creationId="{12ABD505-175E-A541-AEFE-152268C0ADBA}"/>
          </ac:cxnSpMkLst>
        </pc:cxnChg>
      </pc:sldChg>
    </pc:docChg>
  </pc:docChgLst>
  <pc:docChgLst>
    <pc:chgData name="Hannah Romasanta" userId="S::hromasanta@burnleyhigh.com::a0dc2b11-903c-4fcc-a57e-e5f8468e62a7" providerId="AD" clId="Web-{67D6D58D-9FE8-2165-0D62-57B8B34AF2A6}"/>
    <pc:docChg chg="modSld">
      <pc:chgData name="Hannah Romasanta" userId="S::hromasanta@burnleyhigh.com::a0dc2b11-903c-4fcc-a57e-e5f8468e62a7" providerId="AD" clId="Web-{67D6D58D-9FE8-2165-0D62-57B8B34AF2A6}" dt="2021-02-04T09:06:25.478" v="191" actId="20577"/>
      <pc:docMkLst>
        <pc:docMk/>
      </pc:docMkLst>
      <pc:sldChg chg="addSp delSp modSp">
        <pc:chgData name="Hannah Romasanta" userId="S::hromasanta@burnleyhigh.com::a0dc2b11-903c-4fcc-a57e-e5f8468e62a7" providerId="AD" clId="Web-{67D6D58D-9FE8-2165-0D62-57B8B34AF2A6}" dt="2021-02-04T09:06:25.478" v="191" actId="20577"/>
        <pc:sldMkLst>
          <pc:docMk/>
          <pc:sldMk cId="2983352342" sldId="256"/>
        </pc:sldMkLst>
        <pc:spChg chg="add del mod">
          <ac:chgData name="Hannah Romasanta" userId="S::hromasanta@burnleyhigh.com::a0dc2b11-903c-4fcc-a57e-e5f8468e62a7" providerId="AD" clId="Web-{67D6D58D-9FE8-2165-0D62-57B8B34AF2A6}" dt="2021-02-04T09:06:25.478" v="191" actId="20577"/>
          <ac:spMkLst>
            <pc:docMk/>
            <pc:sldMk cId="2983352342" sldId="256"/>
            <ac:spMk id="85" creationId="{00000000-0000-0000-0000-000000000000}"/>
          </ac:spMkLst>
        </pc:spChg>
        <pc:spChg chg="mod">
          <ac:chgData name="Hannah Romasanta" userId="S::hromasanta@burnleyhigh.com::a0dc2b11-903c-4fcc-a57e-e5f8468e62a7" providerId="AD" clId="Web-{67D6D58D-9FE8-2165-0D62-57B8B34AF2A6}" dt="2021-02-04T09:01:11.271" v="18" actId="1076"/>
          <ac:spMkLst>
            <pc:docMk/>
            <pc:sldMk cId="2983352342" sldId="256"/>
            <ac:spMk id="93" creationId="{00000000-0000-0000-0000-000000000000}"/>
          </ac:spMkLst>
        </pc:spChg>
        <pc:spChg chg="mod">
          <ac:chgData name="Hannah Romasanta" userId="S::hromasanta@burnleyhigh.com::a0dc2b11-903c-4fcc-a57e-e5f8468e62a7" providerId="AD" clId="Web-{67D6D58D-9FE8-2165-0D62-57B8B34AF2A6}" dt="2021-02-04T09:05:09.493" v="126" actId="20577"/>
          <ac:spMkLst>
            <pc:docMk/>
            <pc:sldMk cId="2983352342" sldId="256"/>
            <ac:spMk id="108" creationId="{00000000-0000-0000-0000-000000000000}"/>
          </ac:spMkLst>
        </pc:spChg>
        <pc:spChg chg="mod">
          <ac:chgData name="Hannah Romasanta" userId="S::hromasanta@burnleyhigh.com::a0dc2b11-903c-4fcc-a57e-e5f8468e62a7" providerId="AD" clId="Web-{67D6D58D-9FE8-2165-0D62-57B8B34AF2A6}" dt="2021-02-04T09:04:43.274" v="115" actId="14100"/>
          <ac:spMkLst>
            <pc:docMk/>
            <pc:sldMk cId="2983352342" sldId="256"/>
            <ac:spMk id="113" creationId="{00000000-0000-0000-0000-000000000000}"/>
          </ac:spMkLst>
        </pc:spChg>
        <pc:spChg chg="mod">
          <ac:chgData name="Hannah Romasanta" userId="S::hromasanta@burnleyhigh.com::a0dc2b11-903c-4fcc-a57e-e5f8468e62a7" providerId="AD" clId="Web-{67D6D58D-9FE8-2165-0D62-57B8B34AF2A6}" dt="2021-02-04T09:04:38.508" v="114" actId="1076"/>
          <ac:spMkLst>
            <pc:docMk/>
            <pc:sldMk cId="2983352342" sldId="256"/>
            <ac:spMk id="114" creationId="{00000000-0000-0000-0000-000000000000}"/>
          </ac:spMkLst>
        </pc:spChg>
        <pc:spChg chg="mod">
          <ac:chgData name="Hannah Romasanta" userId="S::hromasanta@burnleyhigh.com::a0dc2b11-903c-4fcc-a57e-e5f8468e62a7" providerId="AD" clId="Web-{67D6D58D-9FE8-2165-0D62-57B8B34AF2A6}" dt="2021-02-04T09:04:29.758" v="113" actId="1076"/>
          <ac:spMkLst>
            <pc:docMk/>
            <pc:sldMk cId="2983352342" sldId="256"/>
            <ac:spMk id="115" creationId="{00000000-0000-0000-0000-000000000000}"/>
          </ac:spMkLst>
        </pc:spChg>
      </pc:sldChg>
    </pc:docChg>
  </pc:docChgLst>
  <pc:docChgLst>
    <pc:chgData name="Danielle Ormesher" userId="S::dmitchell@burnleyhigh.com::5a15db13-23e6-4888-bfd9-d8fc1fe63a70" providerId="AD" clId="Web-{7DFF7EC1-8099-E0B2-23A9-AEC347981EDE}"/>
    <pc:docChg chg="modSld">
      <pc:chgData name="Danielle Ormesher" userId="S::dmitchell@burnleyhigh.com::5a15db13-23e6-4888-bfd9-d8fc1fe63a70" providerId="AD" clId="Web-{7DFF7EC1-8099-E0B2-23A9-AEC347981EDE}" dt="2021-09-07T08:26:21.578" v="12" actId="20577"/>
      <pc:docMkLst>
        <pc:docMk/>
      </pc:docMkLst>
      <pc:sldChg chg="modSp">
        <pc:chgData name="Danielle Ormesher" userId="S::dmitchell@burnleyhigh.com::5a15db13-23e6-4888-bfd9-d8fc1fe63a70" providerId="AD" clId="Web-{7DFF7EC1-8099-E0B2-23A9-AEC347981EDE}" dt="2021-09-07T08:26:21.578" v="12" actId="20577"/>
        <pc:sldMkLst>
          <pc:docMk/>
          <pc:sldMk cId="2983352342" sldId="256"/>
        </pc:sldMkLst>
        <pc:spChg chg="mod">
          <ac:chgData name="Danielle Ormesher" userId="S::dmitchell@burnleyhigh.com::5a15db13-23e6-4888-bfd9-d8fc1fe63a70" providerId="AD" clId="Web-{7DFF7EC1-8099-E0B2-23A9-AEC347981EDE}" dt="2021-09-07T08:26:21.578" v="12" actId="20577"/>
          <ac:spMkLst>
            <pc:docMk/>
            <pc:sldMk cId="2983352342" sldId="256"/>
            <ac:spMk id="301" creationId="{00000000-0000-0000-0000-000000000000}"/>
          </ac:spMkLst>
        </pc:spChg>
      </pc:sldChg>
    </pc:docChg>
  </pc:docChgLst>
  <pc:docChgLst>
    <pc:chgData name="Danielle Ormesher" userId="S::dmitchell@burnleyhigh.com::5a15db13-23e6-4888-bfd9-d8fc1fe63a70" providerId="AD" clId="Web-{91A5BCA0-F172-1219-122B-31D1A9AD9F9D}"/>
    <pc:docChg chg="modSld">
      <pc:chgData name="Danielle Ormesher" userId="S::dmitchell@burnleyhigh.com::5a15db13-23e6-4888-bfd9-d8fc1fe63a70" providerId="AD" clId="Web-{91A5BCA0-F172-1219-122B-31D1A9AD9F9D}" dt="2022-03-02T19:45:04.475" v="7"/>
      <pc:docMkLst>
        <pc:docMk/>
      </pc:docMkLst>
      <pc:sldChg chg="delSp modSp">
        <pc:chgData name="Danielle Ormesher" userId="S::dmitchell@burnleyhigh.com::5a15db13-23e6-4888-bfd9-d8fc1fe63a70" providerId="AD" clId="Web-{91A5BCA0-F172-1219-122B-31D1A9AD9F9D}" dt="2022-03-02T19:45:04.475" v="7"/>
        <pc:sldMkLst>
          <pc:docMk/>
          <pc:sldMk cId="2983352342" sldId="256"/>
        </pc:sldMkLst>
        <pc:spChg chg="del mod">
          <ac:chgData name="Danielle Ormesher" userId="S::dmitchell@burnleyhigh.com::5a15db13-23e6-4888-bfd9-d8fc1fe63a70" providerId="AD" clId="Web-{91A5BCA0-F172-1219-122B-31D1A9AD9F9D}" dt="2022-03-02T19:44:46.662" v="2"/>
          <ac:spMkLst>
            <pc:docMk/>
            <pc:sldMk cId="2983352342" sldId="256"/>
            <ac:spMk id="286" creationId="{00000000-0000-0000-0000-000000000000}"/>
          </ac:spMkLst>
        </pc:spChg>
        <pc:spChg chg="del mod">
          <ac:chgData name="Danielle Ormesher" userId="S::dmitchell@burnleyhigh.com::5a15db13-23e6-4888-bfd9-d8fc1fe63a70" providerId="AD" clId="Web-{91A5BCA0-F172-1219-122B-31D1A9AD9F9D}" dt="2022-03-02T19:44:51.834" v="4"/>
          <ac:spMkLst>
            <pc:docMk/>
            <pc:sldMk cId="2983352342" sldId="256"/>
            <ac:spMk id="287" creationId="{00000000-0000-0000-0000-000000000000}"/>
          </ac:spMkLst>
        </pc:spChg>
        <pc:spChg chg="del">
          <ac:chgData name="Danielle Ormesher" userId="S::dmitchell@burnleyhigh.com::5a15db13-23e6-4888-bfd9-d8fc1fe63a70" providerId="AD" clId="Web-{91A5BCA0-F172-1219-122B-31D1A9AD9F9D}" dt="2022-03-02T19:44:44.631" v="1"/>
          <ac:spMkLst>
            <pc:docMk/>
            <pc:sldMk cId="2983352342" sldId="256"/>
            <ac:spMk id="297" creationId="{00000000-0000-0000-0000-000000000000}"/>
          </ac:spMkLst>
        </pc:spChg>
        <pc:spChg chg="del">
          <ac:chgData name="Danielle Ormesher" userId="S::dmitchell@burnleyhigh.com::5a15db13-23e6-4888-bfd9-d8fc1fe63a70" providerId="AD" clId="Web-{91A5BCA0-F172-1219-122B-31D1A9AD9F9D}" dt="2022-03-02T19:44:56.272" v="5"/>
          <ac:spMkLst>
            <pc:docMk/>
            <pc:sldMk cId="2983352342" sldId="256"/>
            <ac:spMk id="300" creationId="{00000000-0000-0000-0000-000000000000}"/>
          </ac:spMkLst>
        </pc:spChg>
        <pc:spChg chg="del">
          <ac:chgData name="Danielle Ormesher" userId="S::dmitchell@burnleyhigh.com::5a15db13-23e6-4888-bfd9-d8fc1fe63a70" providerId="AD" clId="Web-{91A5BCA0-F172-1219-122B-31D1A9AD9F9D}" dt="2022-03-02T19:45:04.475" v="7"/>
          <ac:spMkLst>
            <pc:docMk/>
            <pc:sldMk cId="2983352342" sldId="256"/>
            <ac:spMk id="320" creationId="{00000000-0000-0000-0000-000000000000}"/>
          </ac:spMkLst>
        </pc:spChg>
        <pc:spChg chg="del">
          <ac:chgData name="Danielle Ormesher" userId="S::dmitchell@burnleyhigh.com::5a15db13-23e6-4888-bfd9-d8fc1fe63a70" providerId="AD" clId="Web-{91A5BCA0-F172-1219-122B-31D1A9AD9F9D}" dt="2022-03-02T19:45:01.366" v="6"/>
          <ac:spMkLst>
            <pc:docMk/>
            <pc:sldMk cId="2983352342" sldId="256"/>
            <ac:spMk id="32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108636" y="2974127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Transition Process begins 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teaching, support staff, pastoral leaders</a:t>
            </a:r>
          </a:p>
          <a:p>
            <a:pPr algn="ctr"/>
            <a:r>
              <a:rPr lang="en-US" sz="800" dirty="0"/>
              <a:t> and SLT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Learn about our ethos and what it looks like in practice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Head Boy and Girl and Senior prefect team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8100" y="8462422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Start to embed an enthusiasm and thirst for learning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1</a:t>
            </a: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96278" y="7561083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6108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582352" y="7776289"/>
            <a:ext cx="2096" cy="21011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5044" y="756841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833984" y="6748688"/>
            <a:ext cx="1103656" cy="74986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67002" y="8263826"/>
            <a:ext cx="814578" cy="83928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Topic: Other Culture Poetry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err="1">
                <a:solidFill>
                  <a:schemeClr val="tx1"/>
                </a:solidFill>
              </a:rPr>
              <a:t>Date:October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5937640" y="6483151"/>
            <a:ext cx="931042" cy="99838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Topic: Non-fictional writing</a:t>
            </a:r>
          </a:p>
          <a:p>
            <a:r>
              <a:rPr lang="en-GB" sz="800" dirty="0">
                <a:solidFill>
                  <a:schemeClr val="tx1"/>
                </a:solidFill>
              </a:rPr>
              <a:t>Date: January</a:t>
            </a:r>
          </a:p>
        </p:txBody>
      </p: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59855" y="5790166"/>
            <a:ext cx="3281" cy="17949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6879" y="6826487"/>
            <a:ext cx="0" cy="19439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15500" y="6813792"/>
            <a:ext cx="0" cy="1539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20617" y="6757226"/>
            <a:ext cx="0" cy="20043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61017" y="6721461"/>
            <a:ext cx="0" cy="21263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08514" y="6742346"/>
            <a:ext cx="3281" cy="2153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714023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1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58739" y="5572899"/>
            <a:ext cx="833583" cy="104017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Topic: Shakespeare - Romeo and Juliet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err="1">
                <a:solidFill>
                  <a:schemeClr val="tx1"/>
                </a:solidFill>
              </a:rPr>
              <a:t>Date:February</a:t>
            </a:r>
            <a:endParaRPr lang="en-GB" sz="800" dirty="0" err="1">
              <a:solidFill>
                <a:schemeClr val="tx1"/>
              </a:solidFill>
              <a:cs typeface="Calibri"/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2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6047079" y="4508881"/>
            <a:ext cx="760975" cy="111801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Topic: Shakespeare – Romeo and Juliet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Date: April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58885" y="3846739"/>
            <a:ext cx="1185298" cy="662142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20" y="1585670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8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9 this way!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0898" y="5760235"/>
            <a:ext cx="0" cy="21790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58528" y="5752532"/>
            <a:ext cx="6561" cy="21558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71744" y="5861098"/>
            <a:ext cx="0" cy="10393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62154" y="5752532"/>
            <a:ext cx="3281" cy="2171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21873" y="4800995"/>
            <a:ext cx="66963" cy="16615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96276" y="4789485"/>
            <a:ext cx="74328" cy="17418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42358" y="4713860"/>
            <a:ext cx="100883" cy="20044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7986" y="4789485"/>
            <a:ext cx="80373" cy="17766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744757" y="4814081"/>
            <a:ext cx="52978" cy="1735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61122" y="3786906"/>
            <a:ext cx="718498" cy="83986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Topic: The Hunger Games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Date: May</a:t>
            </a:r>
            <a:endParaRPr lang="en-GB" sz="800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42358" y="3790096"/>
            <a:ext cx="87162" cy="1736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605932" y="3694524"/>
            <a:ext cx="34742" cy="2565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3333" y="3735845"/>
            <a:ext cx="6562" cy="2078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48618" y="3790096"/>
            <a:ext cx="0" cy="1909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744757" y="3724017"/>
            <a:ext cx="89227" cy="2260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069379" y="3777048"/>
            <a:ext cx="6562" cy="2078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47079" y="2416504"/>
            <a:ext cx="743917" cy="93276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Topic: The Hunger Games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Date: July</a:t>
            </a:r>
            <a:endParaRPr lang="en-GB" sz="800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029520" y="2830694"/>
            <a:ext cx="97813" cy="1434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587305" y="2753942"/>
            <a:ext cx="73758" cy="20826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295209" y="2741063"/>
            <a:ext cx="47618" cy="26465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68721" y="2707675"/>
            <a:ext cx="6562" cy="2526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137887" y="2757773"/>
            <a:ext cx="94939" cy="2013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8636" y="7599344"/>
            <a:ext cx="65785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use </a:t>
            </a:r>
            <a:r>
              <a:rPr lang="en-GB" sz="800" dirty="0" err="1"/>
              <a:t>Interestingvocabulary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88565" y="7564044"/>
            <a:ext cx="817669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use a range of punctuation</a:t>
            </a:r>
            <a:endParaRPr lang="en-GB" sz="800" dirty="0">
              <a:cs typeface="Calibri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561892" y="7418975"/>
            <a:ext cx="760932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>
                <a:cs typeface="Calibri"/>
              </a:rPr>
              <a:t>I know how to use a range of sentence lengths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276180" y="7418975"/>
            <a:ext cx="111560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>
                <a:cs typeface="Calibri"/>
              </a:rPr>
              <a:t>I know how to link my language  analysis with the point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325949" y="7389782"/>
            <a:ext cx="653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Use the PEEL structure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965911" y="7330891"/>
            <a:ext cx="124913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 err="1">
                <a:cs typeface="Calibri"/>
              </a:rPr>
              <a:t>i</a:t>
            </a:r>
            <a:r>
              <a:rPr lang="en-GB" sz="800" dirty="0">
                <a:cs typeface="Calibri"/>
              </a:rPr>
              <a:t> know how to comment on  connotations of words in my language analysis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127332" y="6332318"/>
            <a:ext cx="732949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zoom into a word and  comment on how it links</a:t>
            </a:r>
          </a:p>
        </p:txBody>
      </p:sp>
      <p:sp>
        <p:nvSpPr>
          <p:cNvPr id="6" name="Rectangle 5"/>
          <p:cNvSpPr/>
          <p:nvPr/>
        </p:nvSpPr>
        <p:spPr>
          <a:xfrm>
            <a:off x="1552785" y="6318160"/>
            <a:ext cx="7224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Write a speech and respond to a Literature question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068825" y="6318160"/>
            <a:ext cx="78725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>
                <a:cs typeface="Calibri"/>
              </a:rPr>
              <a:t>I know how to include other devices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3450899" y="6364822"/>
            <a:ext cx="79473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>
                <a:cs typeface="Calibri"/>
              </a:rPr>
              <a:t>I know how to use figurative devices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741487" y="6393783"/>
            <a:ext cx="95627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use the PEEL structure consistently</a:t>
            </a:r>
            <a:endParaRPr lang="en-GB" sz="800" dirty="0" err="1">
              <a:cs typeface="Calibri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722962" y="5359650"/>
            <a:ext cx="653682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>
                <a:cs typeface="Calibri"/>
              </a:rPr>
              <a:t>I know how to comment on my opinion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263933" y="5398951"/>
            <a:ext cx="845664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use a range of persuasive devices confidently 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536193" y="4307559"/>
            <a:ext cx="752165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organise my speech to engage the audience 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590898" y="5358236"/>
            <a:ext cx="728915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use one-word sentences for effect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220200" y="5388797"/>
            <a:ext cx="77119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 use basic punctuation accurately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459097" y="4348279"/>
            <a:ext cx="122712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>
                <a:cs typeface="Calibri"/>
              </a:rPr>
              <a:t>I know how to develop language analysis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3939489" y="4235129"/>
            <a:ext cx="56423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>
                <a:cs typeface="Calibri"/>
              </a:rPr>
              <a:t>I know how to choose the most effective word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231052" y="4304873"/>
            <a:ext cx="72430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develop paragraphs</a:t>
            </a:r>
            <a:endParaRPr lang="en-GB" sz="800" dirty="0">
              <a:cs typeface="Calibri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894303" y="4358818"/>
            <a:ext cx="7046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develop the explanation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1213280" y="3328431"/>
            <a:ext cx="88833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use a range of Interesting ambitious </a:t>
            </a:r>
            <a:r>
              <a:rPr lang="en-GB" sz="800" dirty="0" err="1"/>
              <a:t>SPaG</a:t>
            </a:r>
            <a:endParaRPr lang="en-GB" sz="8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955392" y="3369739"/>
            <a:ext cx="81563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use figurative language techniques.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2661063" y="3369739"/>
            <a:ext cx="75955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introduce my story</a:t>
            </a:r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3288359" y="3325241"/>
            <a:ext cx="653682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accurately use PEEL structure 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3844340" y="3377229"/>
            <a:ext cx="104424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>
                <a:cs typeface="Calibri"/>
              </a:rPr>
              <a:t>I know what dystopian features are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4738106" y="3404644"/>
            <a:ext cx="653682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>
                <a:cs typeface="Calibri"/>
              </a:rPr>
              <a:t>I know what dystopia and utopia are.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437563" y="2377429"/>
            <a:ext cx="82637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>
                <a:cs typeface="Calibri"/>
              </a:rPr>
              <a:t>I know how to create a character</a:t>
            </a:r>
            <a:endParaRPr lang="en-GB" sz="800" dirty="0"/>
          </a:p>
        </p:txBody>
      </p:sp>
      <p:sp>
        <p:nvSpPr>
          <p:cNvPr id="111" name="TextBox 110"/>
          <p:cNvSpPr txBox="1"/>
          <p:nvPr/>
        </p:nvSpPr>
        <p:spPr>
          <a:xfrm>
            <a:off x="1983385" y="2378678"/>
            <a:ext cx="72845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>
                <a:cs typeface="Calibri"/>
              </a:rPr>
              <a:t>I know how to comment on characters and themes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2725722" y="2252664"/>
            <a:ext cx="87800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include engaging vocabulary</a:t>
            </a:r>
            <a:endParaRPr lang="en-US" dirty="0" err="1"/>
          </a:p>
        </p:txBody>
      </p:sp>
      <p:sp>
        <p:nvSpPr>
          <p:cNvPr id="113" name="TextBox 112"/>
          <p:cNvSpPr txBox="1"/>
          <p:nvPr/>
        </p:nvSpPr>
        <p:spPr>
          <a:xfrm>
            <a:off x="3500946" y="2240647"/>
            <a:ext cx="967886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write a developed PEEL paragraph that answer the question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402674" y="2145410"/>
            <a:ext cx="83138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clearly link</a:t>
            </a:r>
          </a:p>
          <a:p>
            <a:r>
              <a:rPr lang="en-GB" sz="800" dirty="0"/>
              <a:t>language to the point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923902" y="5380261"/>
            <a:ext cx="72891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I know how to include a clear introduction and conclusion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861E3227AC8E48A68B406B739824DD" ma:contentTypeVersion="12" ma:contentTypeDescription="Create a new document." ma:contentTypeScope="" ma:versionID="10ff4b7881b4aa0a48d1eb6f1eb741a6">
  <xsd:schema xmlns:xsd="http://www.w3.org/2001/XMLSchema" xmlns:xs="http://www.w3.org/2001/XMLSchema" xmlns:p="http://schemas.microsoft.com/office/2006/metadata/properties" xmlns:ns2="627654a8-b320-4069-980d-9cb556a4e2f8" xmlns:ns3="652e0fc7-b111-4cc1-a8c0-0a2a221510bb" targetNamespace="http://schemas.microsoft.com/office/2006/metadata/properties" ma:root="true" ma:fieldsID="44dd40a0624711d3afcbe397b9f84883" ns2:_="" ns3:_="">
    <xsd:import namespace="627654a8-b320-4069-980d-9cb556a4e2f8"/>
    <xsd:import namespace="652e0fc7-b111-4cc1-a8c0-0a2a221510b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7654a8-b320-4069-980d-9cb556a4e2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2e0fc7-b111-4cc1-a8c0-0a2a221510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9000417-736A-48F6-87FC-4CEDD70F54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26C272-4329-402C-A3B1-7AFE32990C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7654a8-b320-4069-980d-9cb556a4e2f8"/>
    <ds:schemaRef ds:uri="652e0fc7-b111-4cc1-a8c0-0a2a221510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3CCF9A-F4C4-4A92-AAEF-FD8727E4479A}">
  <ds:schemaRefs>
    <ds:schemaRef ds:uri="http://purl.org/dc/dcmitype/"/>
    <ds:schemaRef ds:uri="652e0fc7-b111-4cc1-a8c0-0a2a221510bb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627654a8-b320-4069-980d-9cb556a4e2f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492</Words>
  <Application>Microsoft Office PowerPoint</Application>
  <PresentationFormat>A4 Paper (210x297 mm)</PresentationFormat>
  <Paragraphs>108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Hannah Romasanta</cp:lastModifiedBy>
  <cp:revision>188</cp:revision>
  <dcterms:created xsi:type="dcterms:W3CDTF">2019-07-02T10:31:49Z</dcterms:created>
  <dcterms:modified xsi:type="dcterms:W3CDTF">2022-03-02T19:45:13Z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0x0101003F861E3227AC8E48A68B406B739824DD</vt:lpwstr>
  </property>
</Properties>
</file>