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4B11A-60A4-AFC1-0516-8ABE9C99FCC2}" v="948" dt="2022-03-01T21:31:42.761"/>
    <p1510:client id="{525BAAF8-AD1A-8AE3-7CC9-56623D25A02F}" v="6" dt="2022-03-02T19:45:44.732"/>
    <p1510:client id="{79024761-FAA1-9D6D-89FD-398E1F7FE5AC}" v="1" dt="2022-03-01T20:47:06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78" autoAdjust="0"/>
    <p:restoredTop sz="94660"/>
  </p:normalViewPr>
  <p:slideViewPr>
    <p:cSldViewPr snapToGrid="0">
      <p:cViewPr>
        <p:scale>
          <a:sx n="100" d="100"/>
          <a:sy n="100" d="100"/>
        </p:scale>
        <p:origin x="960" y="-1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Ormesher" userId="S::dmitchell@burnleyhigh.com::5a15db13-23e6-4888-bfd9-d8fc1fe63a70" providerId="AD" clId="Web-{0294B11A-60A4-AFC1-0516-8ABE9C99FCC2}"/>
    <pc:docChg chg="modSld">
      <pc:chgData name="Danielle Ormesher" userId="S::dmitchell@burnleyhigh.com::5a15db13-23e6-4888-bfd9-d8fc1fe63a70" providerId="AD" clId="Web-{0294B11A-60A4-AFC1-0516-8ABE9C99FCC2}" dt="2022-03-01T21:31:42.198" v="907" actId="20577"/>
      <pc:docMkLst>
        <pc:docMk/>
      </pc:docMkLst>
      <pc:sldChg chg="addSp delSp modSp">
        <pc:chgData name="Danielle Ormesher" userId="S::dmitchell@burnleyhigh.com::5a15db13-23e6-4888-bfd9-d8fc1fe63a70" providerId="AD" clId="Web-{0294B11A-60A4-AFC1-0516-8ABE9C99FCC2}" dt="2022-03-01T21:31:42.198" v="907" actId="20577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0294B11A-60A4-AFC1-0516-8ABE9C99FCC2}" dt="2022-03-01T21:25:52.723" v="295" actId="20577"/>
          <ac:spMkLst>
            <pc:docMk/>
            <pc:sldMk cId="2983352342" sldId="256"/>
            <ac:spMk id="59" creationId="{704E127E-A749-49B1-A9BC-78B0FCF98ADA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6:21.427" v="328" actId="20577"/>
          <ac:spMkLst>
            <pc:docMk/>
            <pc:sldMk cId="2983352342" sldId="256"/>
            <ac:spMk id="61" creationId="{814E9FE4-6A14-446F-A97F-0850FA8E5F6C}"/>
          </ac:spMkLst>
        </pc:spChg>
        <pc:spChg chg="add del mod">
          <ac:chgData name="Danielle Ormesher" userId="S::dmitchell@burnleyhigh.com::5a15db13-23e6-4888-bfd9-d8fc1fe63a70" providerId="AD" clId="Web-{0294B11A-60A4-AFC1-0516-8ABE9C99FCC2}" dt="2022-03-01T21:27:28.319" v="428" actId="20577"/>
          <ac:spMkLst>
            <pc:docMk/>
            <pc:sldMk cId="2983352342" sldId="256"/>
            <ac:spMk id="63" creationId="{BBB0C4D0-74DF-4A1C-968B-33FC94F3A3E6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7:56.491" v="495" actId="20577"/>
          <ac:spMkLst>
            <pc:docMk/>
            <pc:sldMk cId="2983352342" sldId="256"/>
            <ac:spMk id="65" creationId="{67FA58AD-CB8E-4063-87CF-7C7D2595E92B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6:30.724" v="355" actId="20577"/>
          <ac:spMkLst>
            <pc:docMk/>
            <pc:sldMk cId="2983352342" sldId="256"/>
            <ac:spMk id="67" creationId="{64E85DE5-CA0B-4DA6-899E-F16C0E937234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8:07.788" v="504" actId="20577"/>
          <ac:spMkLst>
            <pc:docMk/>
            <pc:sldMk cId="2983352342" sldId="256"/>
            <ac:spMk id="69" creationId="{0AD5154F-16A6-48C5-8054-870E31B5D2B6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6:39.412" v="380" actId="20577"/>
          <ac:spMkLst>
            <pc:docMk/>
            <pc:sldMk cId="2983352342" sldId="256"/>
            <ac:spMk id="72" creationId="{3536D60B-713E-4C21-9166-1EAFBAA35798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9:06.867" v="575" actId="20577"/>
          <ac:spMkLst>
            <pc:docMk/>
            <pc:sldMk cId="2983352342" sldId="256"/>
            <ac:spMk id="73" creationId="{8A6A44AF-8AEB-4207-9496-86613EBB09E5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8:22.320" v="529" actId="20577"/>
          <ac:spMkLst>
            <pc:docMk/>
            <pc:sldMk cId="2983352342" sldId="256"/>
            <ac:spMk id="75" creationId="{B76974E7-3997-4050-9DE1-DA55AAC31EE4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9:10.617" v="576" actId="20577"/>
          <ac:spMkLst>
            <pc:docMk/>
            <pc:sldMk cId="2983352342" sldId="256"/>
            <ac:spMk id="77" creationId="{C849B4BF-745D-426D-97B5-409D0669BD6C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9:27.602" v="610" actId="20577"/>
          <ac:spMkLst>
            <pc:docMk/>
            <pc:sldMk cId="2983352342" sldId="256"/>
            <ac:spMk id="82" creationId="{1CAD1EF4-9900-4ABB-BFEF-FFA145C4F109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9:39.446" v="639" actId="20577"/>
          <ac:spMkLst>
            <pc:docMk/>
            <pc:sldMk cId="2983352342" sldId="256"/>
            <ac:spMk id="88" creationId="{94C4F94A-29C4-47A9-94A8-AE5274961AD0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9:48.243" v="670" actId="20577"/>
          <ac:spMkLst>
            <pc:docMk/>
            <pc:sldMk cId="2983352342" sldId="256"/>
            <ac:spMk id="89" creationId="{1ADAAA36-9905-45A3-9AFF-F8C9E4E02879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0:01.618" v="677" actId="20577"/>
          <ac:spMkLst>
            <pc:docMk/>
            <pc:sldMk cId="2983352342" sldId="256"/>
            <ac:spMk id="90" creationId="{C472FF75-DD02-4B87-941F-39EC8817EF62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0:28.947" v="731" actId="20577"/>
          <ac:spMkLst>
            <pc:docMk/>
            <pc:sldMk cId="2983352342" sldId="256"/>
            <ac:spMk id="91" creationId="{EC33D006-B9EC-4FDD-944C-57FAB38722C5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1:42.198" v="907" actId="20577"/>
          <ac:spMkLst>
            <pc:docMk/>
            <pc:sldMk cId="2983352342" sldId="256"/>
            <ac:spMk id="93" creationId="{A99CE726-12B9-42A3-979F-E347A34DF88C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1:14.667" v="830" actId="20577"/>
          <ac:spMkLst>
            <pc:docMk/>
            <pc:sldMk cId="2983352342" sldId="256"/>
            <ac:spMk id="95" creationId="{CC50FB00-BAF5-4E4C-B2A0-D39CDAA93183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1:03.729" v="804" actId="20577"/>
          <ac:spMkLst>
            <pc:docMk/>
            <pc:sldMk cId="2983352342" sldId="256"/>
            <ac:spMk id="97" creationId="{7777966C-8EBC-4FE4-8CC6-04C4D9B91206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0:54.182" v="775" actId="20577"/>
          <ac:spMkLst>
            <pc:docMk/>
            <pc:sldMk cId="2983352342" sldId="256"/>
            <ac:spMk id="99" creationId="{FA7975B9-AFD0-4C96-B41B-A74B811A544E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30:41.229" v="769" actId="20577"/>
          <ac:spMkLst>
            <pc:docMk/>
            <pc:sldMk cId="2983352342" sldId="256"/>
            <ac:spMk id="101" creationId="{2B85B29A-5A1A-4BAB-8652-6AB6000797DD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2:15.469" v="44" actId="20577"/>
          <ac:spMkLst>
            <pc:docMk/>
            <pc:sldMk cId="2983352342" sldId="256"/>
            <ac:spMk id="117" creationId="{00E35E70-1DE6-46CF-B4D3-E78C3BEDE8B9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2:30.672" v="48" actId="20577"/>
          <ac:spMkLst>
            <pc:docMk/>
            <pc:sldMk cId="2983352342" sldId="256"/>
            <ac:spMk id="118" creationId="{624C6FFC-73BD-4FD8-A1D1-29ACFE01C285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2:39.360" v="50" actId="20577"/>
          <ac:spMkLst>
            <pc:docMk/>
            <pc:sldMk cId="2983352342" sldId="256"/>
            <ac:spMk id="120" creationId="{3A0152BA-06B7-417E-8490-3AF184A39521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25.986" v="116" actId="20577"/>
          <ac:spMkLst>
            <pc:docMk/>
            <pc:sldMk cId="2983352342" sldId="256"/>
            <ac:spMk id="121" creationId="{09B987DE-D452-4E30-BDB5-5662A79D5E1E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01.579" v="67" actId="20577"/>
          <ac:spMkLst>
            <pc:docMk/>
            <pc:sldMk cId="2983352342" sldId="256"/>
            <ac:spMk id="123" creationId="{56EBC8B9-4234-4EFD-AEAF-B82906202163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10.033" v="92" actId="20577"/>
          <ac:spMkLst>
            <pc:docMk/>
            <pc:sldMk cId="2983352342" sldId="256"/>
            <ac:spMk id="124" creationId="{716AB3B1-4B6A-4F94-83B5-017CF3A43A8E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35.924" v="123" actId="20577"/>
          <ac:spMkLst>
            <pc:docMk/>
            <pc:sldMk cId="2983352342" sldId="256"/>
            <ac:spMk id="126" creationId="{952E8A89-DDE7-47EF-95F5-01D8542EF20E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59.846" v="150" actId="20577"/>
          <ac:spMkLst>
            <pc:docMk/>
            <pc:sldMk cId="2983352342" sldId="256"/>
            <ac:spMk id="127" creationId="{E39C0F10-BD8D-4A75-9CC0-913389544C6F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3:44.127" v="135" actId="20577"/>
          <ac:spMkLst>
            <pc:docMk/>
            <pc:sldMk cId="2983352342" sldId="256"/>
            <ac:spMk id="129" creationId="{364BA63A-25B1-4BF6-A21E-1898B6A0F02A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4:18.003" v="164" actId="20577"/>
          <ac:spMkLst>
            <pc:docMk/>
            <pc:sldMk cId="2983352342" sldId="256"/>
            <ac:spMk id="130" creationId="{0276D2C4-B249-4415-840C-3C058BAF5F33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4:29.550" v="174" actId="20577"/>
          <ac:spMkLst>
            <pc:docMk/>
            <pc:sldMk cId="2983352342" sldId="256"/>
            <ac:spMk id="138" creationId="{BA97A3C7-1902-402A-8457-AB20BF2FE7DF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5:13.191" v="221" actId="20577"/>
          <ac:spMkLst>
            <pc:docMk/>
            <pc:sldMk cId="2983352342" sldId="256"/>
            <ac:spMk id="139" creationId="{63D78997-C176-4E19-AA9C-EC498455A0B8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4:51.535" v="196" actId="20577"/>
          <ac:spMkLst>
            <pc:docMk/>
            <pc:sldMk cId="2983352342" sldId="256"/>
            <ac:spMk id="140" creationId="{ADC1274C-C5E8-49C8-BDEE-503E645D273A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4:41.206" v="191" actId="20577"/>
          <ac:spMkLst>
            <pc:docMk/>
            <pc:sldMk cId="2983352342" sldId="256"/>
            <ac:spMk id="141" creationId="{EBB8F867-6EE9-4D4C-82C0-A5C4AB8906A3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4:59.816" v="203" actId="20577"/>
          <ac:spMkLst>
            <pc:docMk/>
            <pc:sldMk cId="2983352342" sldId="256"/>
            <ac:spMk id="142" creationId="{1470019B-3F5C-4AC4-BF60-803F6CDC96B5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5:06.316" v="218" actId="20577"/>
          <ac:spMkLst>
            <pc:docMk/>
            <pc:sldMk cId="2983352342" sldId="256"/>
            <ac:spMk id="143" creationId="{56514D21-BCFF-4589-9F6B-94ABE652E648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5:21.129" v="244" actId="20577"/>
          <ac:spMkLst>
            <pc:docMk/>
            <pc:sldMk cId="2983352342" sldId="256"/>
            <ac:spMk id="146" creationId="{5B31FF3C-AD37-47CB-B993-90651BFC7807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5:29.941" v="257" actId="20577"/>
          <ac:spMkLst>
            <pc:docMk/>
            <pc:sldMk cId="2983352342" sldId="256"/>
            <ac:spMk id="148" creationId="{BAD91D2D-6AC4-4BC1-A602-825F758D8397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5:37.707" v="271" actId="20577"/>
          <ac:spMkLst>
            <pc:docMk/>
            <pc:sldMk cId="2983352342" sldId="256"/>
            <ac:spMk id="150" creationId="{E44808A6-D393-46F5-9FDC-79C0555FF582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6:04.645" v="305" actId="20577"/>
          <ac:spMkLst>
            <pc:docMk/>
            <pc:sldMk cId="2983352342" sldId="256"/>
            <ac:spMk id="151" creationId="{1FDA15DE-1995-4DCC-8059-D3A3B17DE842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1:57.031" v="27" actId="20577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0294B11A-60A4-AFC1-0516-8ABE9C99FCC2}" dt="2022-03-01T21:22:05.422" v="33" actId="20577"/>
          <ac:spMkLst>
            <pc:docMk/>
            <pc:sldMk cId="2983352342" sldId="256"/>
            <ac:spMk id="286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525BAAF8-AD1A-8AE3-7CC9-56623D25A02F}"/>
    <pc:docChg chg="modSld">
      <pc:chgData name="Danielle Ormesher" userId="S::dmitchell@burnleyhigh.com::5a15db13-23e6-4888-bfd9-d8fc1fe63a70" providerId="AD" clId="Web-{525BAAF8-AD1A-8AE3-7CC9-56623D25A02F}" dt="2022-03-02T19:45:44.732" v="4"/>
      <pc:docMkLst>
        <pc:docMk/>
      </pc:docMkLst>
      <pc:sldChg chg="delSp">
        <pc:chgData name="Danielle Ormesher" userId="S::dmitchell@burnleyhigh.com::5a15db13-23e6-4888-bfd9-d8fc1fe63a70" providerId="AD" clId="Web-{525BAAF8-AD1A-8AE3-7CC9-56623D25A02F}" dt="2022-03-02T19:45:44.732" v="4"/>
        <pc:sldMkLst>
          <pc:docMk/>
          <pc:sldMk cId="2983352342" sldId="256"/>
        </pc:sldMkLst>
        <pc:spChg chg="del">
          <ac:chgData name="Danielle Ormesher" userId="S::dmitchell@burnleyhigh.com::5a15db13-23e6-4888-bfd9-d8fc1fe63a70" providerId="AD" clId="Web-{525BAAF8-AD1A-8AE3-7CC9-56623D25A02F}" dt="2022-03-02T19:45:44.732" v="4"/>
          <ac:spMkLst>
            <pc:docMk/>
            <pc:sldMk cId="2983352342" sldId="256"/>
            <ac:spMk id="118" creationId="{624C6FFC-73BD-4FD8-A1D1-29ACFE01C285}"/>
          </ac:spMkLst>
        </pc:spChg>
        <pc:spChg chg="del">
          <ac:chgData name="Danielle Ormesher" userId="S::dmitchell@burnleyhigh.com::5a15db13-23e6-4888-bfd9-d8fc1fe63a70" providerId="AD" clId="Web-{525BAAF8-AD1A-8AE3-7CC9-56623D25A02F}" dt="2022-03-02T19:45:38.919" v="2"/>
          <ac:spMkLst>
            <pc:docMk/>
            <pc:sldMk cId="2983352342" sldId="256"/>
            <ac:spMk id="121" creationId="{09B987DE-D452-4E30-BDB5-5662A79D5E1E}"/>
          </ac:spMkLst>
        </pc:spChg>
        <pc:spChg chg="del">
          <ac:chgData name="Danielle Ormesher" userId="S::dmitchell@burnleyhigh.com::5a15db13-23e6-4888-bfd9-d8fc1fe63a70" providerId="AD" clId="Web-{525BAAF8-AD1A-8AE3-7CC9-56623D25A02F}" dt="2022-03-02T19:45:37.059" v="1"/>
          <ac:spMkLst>
            <pc:docMk/>
            <pc:sldMk cId="2983352342" sldId="256"/>
            <ac:spMk id="124" creationId="{716AB3B1-4B6A-4F94-83B5-017CF3A43A8E}"/>
          </ac:spMkLst>
        </pc:spChg>
        <pc:spChg chg="del">
          <ac:chgData name="Danielle Ormesher" userId="S::dmitchell@burnleyhigh.com::5a15db13-23e6-4888-bfd9-d8fc1fe63a70" providerId="AD" clId="Web-{525BAAF8-AD1A-8AE3-7CC9-56623D25A02F}" dt="2022-03-02T19:45:31.825" v="0"/>
          <ac:spMkLst>
            <pc:docMk/>
            <pc:sldMk cId="2983352342" sldId="256"/>
            <ac:spMk id="130" creationId="{0276D2C4-B249-4415-840C-3C058BAF5F33}"/>
          </ac:spMkLst>
        </pc:spChg>
        <pc:spChg chg="del">
          <ac:chgData name="Danielle Ormesher" userId="S::dmitchell@burnleyhigh.com::5a15db13-23e6-4888-bfd9-d8fc1fe63a70" providerId="AD" clId="Web-{525BAAF8-AD1A-8AE3-7CC9-56623D25A02F}" dt="2022-03-02T19:45:42.591" v="3"/>
          <ac:spMkLst>
            <pc:docMk/>
            <pc:sldMk cId="2983352342" sldId="256"/>
            <ac:spMk id="286" creationId="{00000000-0000-0000-0000-000000000000}"/>
          </ac:spMkLst>
        </pc:spChg>
      </pc:sldChg>
    </pc:docChg>
  </pc:docChgLst>
  <pc:docChgLst>
    <pc:chgData clId="Web-{525BAAF8-AD1A-8AE3-7CC9-56623D25A02F}"/>
    <pc:docChg chg="modSld">
      <pc:chgData name="" userId="" providerId="" clId="Web-{525BAAF8-AD1A-8AE3-7CC9-56623D25A02F}" dt="2022-03-02T19:45:28.966" v="0"/>
      <pc:docMkLst>
        <pc:docMk/>
      </pc:docMkLst>
      <pc:sldChg chg="delSp">
        <pc:chgData name="" userId="" providerId="" clId="Web-{525BAAF8-AD1A-8AE3-7CC9-56623D25A02F}" dt="2022-03-02T19:45:28.966" v="0"/>
        <pc:sldMkLst>
          <pc:docMk/>
          <pc:sldMk cId="2983352342" sldId="256"/>
        </pc:sldMkLst>
        <pc:spChg chg="del">
          <ac:chgData name="" userId="" providerId="" clId="Web-{525BAAF8-AD1A-8AE3-7CC9-56623D25A02F}" dt="2022-03-02T19:45:28.966" v="0"/>
          <ac:spMkLst>
            <pc:docMk/>
            <pc:sldMk cId="2983352342" sldId="256"/>
            <ac:spMk id="127" creationId="{E39C0F10-BD8D-4A75-9CC0-913389544C6F}"/>
          </ac:spMkLst>
        </pc:spChg>
      </pc:sldChg>
    </pc:docChg>
  </pc:docChgLst>
  <pc:docChgLst>
    <pc:chgData name="Danielle Ormesher" userId="S::dmitchell@burnleyhigh.com::5a15db13-23e6-4888-bfd9-d8fc1fe63a70" providerId="AD" clId="Web-{79024761-FAA1-9D6D-89FD-398E1F7FE5AC}"/>
    <pc:docChg chg="modSld">
      <pc:chgData name="Danielle Ormesher" userId="S::dmitchell@burnleyhigh.com::5a15db13-23e6-4888-bfd9-d8fc1fe63a70" providerId="AD" clId="Web-{79024761-FAA1-9D6D-89FD-398E1F7FE5AC}" dt="2022-03-01T20:47:06.069" v="0" actId="1076"/>
      <pc:docMkLst>
        <pc:docMk/>
      </pc:docMkLst>
      <pc:sldChg chg="modSp">
        <pc:chgData name="Danielle Ormesher" userId="S::dmitchell@burnleyhigh.com::5a15db13-23e6-4888-bfd9-d8fc1fe63a70" providerId="AD" clId="Web-{79024761-FAA1-9D6D-89FD-398E1F7FE5AC}" dt="2022-03-01T20:47:06.069" v="0" actId="1076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79024761-FAA1-9D6D-89FD-398E1F7FE5AC}" dt="2022-03-01T20:47:06.069" v="0" actId="1076"/>
          <ac:spMkLst>
            <pc:docMk/>
            <pc:sldMk cId="2983352342" sldId="256"/>
            <ac:spMk id="28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870465" y="2980314"/>
            <a:ext cx="5996684" cy="6400128"/>
            <a:chOff x="861315" y="2962381"/>
            <a:chExt cx="5996684" cy="6400128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 rotWithShape="1">
            <a:blip r:embed="rId2"/>
            <a:srcRect l="8485"/>
            <a:stretch/>
          </p:blipFill>
          <p:spPr>
            <a:xfrm flipV="1">
              <a:off x="1102049" y="6916163"/>
              <a:ext cx="5755950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2"/>
            <a:srcRect l="8112" r="7804"/>
            <a:stretch/>
          </p:blipFill>
          <p:spPr>
            <a:xfrm>
              <a:off x="1018629" y="3914147"/>
              <a:ext cx="5116347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61315" y="5929997"/>
              <a:ext cx="168884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518" y="2962381"/>
              <a:ext cx="2152692" cy="1457899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879242" y="8854907"/>
            <a:ext cx="873748" cy="67370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Year 9 begins </a:t>
            </a:r>
          </a:p>
        </p:txBody>
      </p:sp>
      <p:sp>
        <p:nvSpPr>
          <p:cNvPr id="262" name="Oval 261"/>
          <p:cNvSpPr/>
          <p:nvPr/>
        </p:nvSpPr>
        <p:spPr>
          <a:xfrm>
            <a:off x="1035549" y="8142557"/>
            <a:ext cx="10074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981878" y="5233975"/>
            <a:ext cx="920435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 rotWithShape="1">
          <a:blip r:embed="rId4"/>
          <a:srcRect r="6958"/>
          <a:stretch/>
        </p:blipFill>
        <p:spPr>
          <a:xfrm>
            <a:off x="680329" y="1669204"/>
            <a:ext cx="4747739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5713" y="2457324"/>
            <a:ext cx="1371118" cy="61935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315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479598" y="1150186"/>
            <a:ext cx="14178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Study packs given for year 10 preparation – tasks to be completed over summer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405CA8E6-EF64-4ACD-AABE-07519E806E82}"/>
              </a:ext>
            </a:extLst>
          </p:cNvPr>
          <p:cNvSpPr/>
          <p:nvPr/>
        </p:nvSpPr>
        <p:spPr>
          <a:xfrm>
            <a:off x="4998686" y="7212742"/>
            <a:ext cx="10074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B820099-6CC3-47F3-8D0A-3BC29ED42510}"/>
              </a:ext>
            </a:extLst>
          </p:cNvPr>
          <p:cNvSpPr/>
          <p:nvPr/>
        </p:nvSpPr>
        <p:spPr>
          <a:xfrm>
            <a:off x="1053062" y="4250191"/>
            <a:ext cx="1033409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CBDB6CEE-DFC3-45DB-84FF-3198EBC90769}"/>
              </a:ext>
            </a:extLst>
          </p:cNvPr>
          <p:cNvSpPr/>
          <p:nvPr/>
        </p:nvSpPr>
        <p:spPr>
          <a:xfrm>
            <a:off x="4802884" y="3255665"/>
            <a:ext cx="1027337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2D90BFA2-60C3-4A13-B11B-AAB4F54C1A47}"/>
              </a:ext>
            </a:extLst>
          </p:cNvPr>
          <p:cNvCxnSpPr>
            <a:cxnSpLocks/>
          </p:cNvCxnSpPr>
          <p:nvPr/>
        </p:nvCxnSpPr>
        <p:spPr>
          <a:xfrm flipV="1">
            <a:off x="4002750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AD985669-1804-4470-80F9-C07D09AE4485}"/>
              </a:ext>
            </a:extLst>
          </p:cNvPr>
          <p:cNvCxnSpPr>
            <a:cxnSpLocks/>
          </p:cNvCxnSpPr>
          <p:nvPr/>
        </p:nvCxnSpPr>
        <p:spPr>
          <a:xfrm flipV="1">
            <a:off x="3429000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DC7B5B4-884B-4C5A-BA26-7A9F54AA4C06}"/>
              </a:ext>
            </a:extLst>
          </p:cNvPr>
          <p:cNvCxnSpPr>
            <a:cxnSpLocks/>
          </p:cNvCxnSpPr>
          <p:nvPr/>
        </p:nvCxnSpPr>
        <p:spPr>
          <a:xfrm flipV="1">
            <a:off x="2825598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5079CCF-F9AB-457C-B5C2-45208E48CEDE}"/>
              </a:ext>
            </a:extLst>
          </p:cNvPr>
          <p:cNvCxnSpPr>
            <a:cxnSpLocks/>
          </p:cNvCxnSpPr>
          <p:nvPr/>
        </p:nvCxnSpPr>
        <p:spPr>
          <a:xfrm flipV="1">
            <a:off x="2209310" y="7810755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2036595-20FC-4DA1-942C-A921E3A291FB}"/>
              </a:ext>
            </a:extLst>
          </p:cNvPr>
          <p:cNvCxnSpPr>
            <a:cxnSpLocks/>
          </p:cNvCxnSpPr>
          <p:nvPr/>
        </p:nvCxnSpPr>
        <p:spPr>
          <a:xfrm flipV="1">
            <a:off x="4653610" y="677157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78572AB-98CD-4762-B49E-3E09FEA5FBF9}"/>
              </a:ext>
            </a:extLst>
          </p:cNvPr>
          <p:cNvCxnSpPr>
            <a:cxnSpLocks/>
          </p:cNvCxnSpPr>
          <p:nvPr/>
        </p:nvCxnSpPr>
        <p:spPr>
          <a:xfrm flipV="1">
            <a:off x="4059406" y="677157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2589612-0968-4250-85E2-EC048755AEB2}"/>
              </a:ext>
            </a:extLst>
          </p:cNvPr>
          <p:cNvCxnSpPr>
            <a:cxnSpLocks/>
          </p:cNvCxnSpPr>
          <p:nvPr/>
        </p:nvCxnSpPr>
        <p:spPr>
          <a:xfrm flipV="1">
            <a:off x="3429000" y="677157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3CD95817-C442-4DB4-ABC5-D018EE67EAAD}"/>
              </a:ext>
            </a:extLst>
          </p:cNvPr>
          <p:cNvCxnSpPr>
            <a:cxnSpLocks/>
          </p:cNvCxnSpPr>
          <p:nvPr/>
        </p:nvCxnSpPr>
        <p:spPr>
          <a:xfrm flipV="1">
            <a:off x="2825597" y="677157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id="{74256A3F-ACBA-463A-A780-6778CE9138AC}"/>
              </a:ext>
            </a:extLst>
          </p:cNvPr>
          <p:cNvSpPr/>
          <p:nvPr/>
        </p:nvSpPr>
        <p:spPr>
          <a:xfrm>
            <a:off x="916824" y="6234747"/>
            <a:ext cx="94249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5100196-9ACF-4CFD-9C5A-140EA1B06CD3}"/>
              </a:ext>
            </a:extLst>
          </p:cNvPr>
          <p:cNvCxnSpPr>
            <a:cxnSpLocks/>
          </p:cNvCxnSpPr>
          <p:nvPr/>
        </p:nvCxnSpPr>
        <p:spPr>
          <a:xfrm flipV="1">
            <a:off x="2238227" y="677157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9122F4E-4BC1-4572-ABAA-20F8B7199E24}"/>
              </a:ext>
            </a:extLst>
          </p:cNvPr>
          <p:cNvCxnSpPr>
            <a:cxnSpLocks/>
          </p:cNvCxnSpPr>
          <p:nvPr/>
        </p:nvCxnSpPr>
        <p:spPr>
          <a:xfrm flipV="1">
            <a:off x="2086471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8C896FB-FC3C-425D-B90B-8EB50BD057E7}"/>
              </a:ext>
            </a:extLst>
          </p:cNvPr>
          <p:cNvCxnSpPr>
            <a:cxnSpLocks/>
          </p:cNvCxnSpPr>
          <p:nvPr/>
        </p:nvCxnSpPr>
        <p:spPr>
          <a:xfrm flipV="1">
            <a:off x="2695268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35121FC-EAE5-4A07-B331-FE24AE816035}"/>
              </a:ext>
            </a:extLst>
          </p:cNvPr>
          <p:cNvCxnSpPr>
            <a:cxnSpLocks/>
          </p:cNvCxnSpPr>
          <p:nvPr/>
        </p:nvCxnSpPr>
        <p:spPr>
          <a:xfrm flipV="1">
            <a:off x="4675810" y="479047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BFD7B09-0C9A-4B2B-A8FF-D67E979F3E76}"/>
              </a:ext>
            </a:extLst>
          </p:cNvPr>
          <p:cNvCxnSpPr>
            <a:cxnSpLocks/>
          </p:cNvCxnSpPr>
          <p:nvPr/>
        </p:nvCxnSpPr>
        <p:spPr>
          <a:xfrm flipV="1">
            <a:off x="4081562" y="479047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9714284-99A1-424D-B17A-9277A981863C}"/>
              </a:ext>
            </a:extLst>
          </p:cNvPr>
          <p:cNvCxnSpPr>
            <a:cxnSpLocks/>
          </p:cNvCxnSpPr>
          <p:nvPr/>
        </p:nvCxnSpPr>
        <p:spPr>
          <a:xfrm flipV="1">
            <a:off x="3429000" y="479047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F11FE23-23D1-476B-A0A6-C9FD334CC5B1}"/>
              </a:ext>
            </a:extLst>
          </p:cNvPr>
          <p:cNvCxnSpPr>
            <a:cxnSpLocks/>
          </p:cNvCxnSpPr>
          <p:nvPr/>
        </p:nvCxnSpPr>
        <p:spPr>
          <a:xfrm flipV="1">
            <a:off x="3272383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D1CF4CB-34CB-4E77-9DBC-98BCF331AB90}"/>
              </a:ext>
            </a:extLst>
          </p:cNvPr>
          <p:cNvCxnSpPr>
            <a:cxnSpLocks/>
          </p:cNvCxnSpPr>
          <p:nvPr/>
        </p:nvCxnSpPr>
        <p:spPr>
          <a:xfrm flipV="1">
            <a:off x="3876675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506F2E0-A0CB-44BF-B613-4065C140EB9C}"/>
              </a:ext>
            </a:extLst>
          </p:cNvPr>
          <p:cNvCxnSpPr>
            <a:cxnSpLocks/>
          </p:cNvCxnSpPr>
          <p:nvPr/>
        </p:nvCxnSpPr>
        <p:spPr>
          <a:xfrm flipV="1">
            <a:off x="4399370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353A7AC-2BE7-4E2D-B160-06D383F7DE5D}"/>
              </a:ext>
            </a:extLst>
          </p:cNvPr>
          <p:cNvCxnSpPr>
            <a:cxnSpLocks/>
          </p:cNvCxnSpPr>
          <p:nvPr/>
        </p:nvCxnSpPr>
        <p:spPr>
          <a:xfrm flipV="1">
            <a:off x="2900563" y="479047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420839E-5A51-4E25-AE96-597790C0E184}"/>
              </a:ext>
            </a:extLst>
          </p:cNvPr>
          <p:cNvCxnSpPr>
            <a:cxnSpLocks/>
          </p:cNvCxnSpPr>
          <p:nvPr/>
        </p:nvCxnSpPr>
        <p:spPr>
          <a:xfrm flipV="1">
            <a:off x="2383827" y="479047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0339824-6668-4BE3-9E19-BA108C127484}"/>
              </a:ext>
            </a:extLst>
          </p:cNvPr>
          <p:cNvCxnSpPr>
            <a:cxnSpLocks/>
          </p:cNvCxnSpPr>
          <p:nvPr/>
        </p:nvCxnSpPr>
        <p:spPr>
          <a:xfrm flipV="1">
            <a:off x="3207998" y="188885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ECEBBF8-14C3-44F8-8619-89207AA941E5}"/>
              </a:ext>
            </a:extLst>
          </p:cNvPr>
          <p:cNvCxnSpPr>
            <a:cxnSpLocks/>
          </p:cNvCxnSpPr>
          <p:nvPr/>
        </p:nvCxnSpPr>
        <p:spPr>
          <a:xfrm flipV="1">
            <a:off x="1714885" y="1970113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F85445E-8AB9-4C69-950D-B057E73B97C5}"/>
              </a:ext>
            </a:extLst>
          </p:cNvPr>
          <p:cNvSpPr txBox="1"/>
          <p:nvPr/>
        </p:nvSpPr>
        <p:spPr>
          <a:xfrm>
            <a:off x="946019" y="1366283"/>
            <a:ext cx="14178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GCSE Spoken Language stored for AQA examiners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1063594-9F43-45A1-B1DD-55609DF822D3}"/>
              </a:ext>
            </a:extLst>
          </p:cNvPr>
          <p:cNvCxnSpPr>
            <a:cxnSpLocks/>
          </p:cNvCxnSpPr>
          <p:nvPr/>
        </p:nvCxnSpPr>
        <p:spPr>
          <a:xfrm flipV="1">
            <a:off x="1960090" y="384575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EE9651C-92E6-4105-B394-319D91F676AD}"/>
              </a:ext>
            </a:extLst>
          </p:cNvPr>
          <p:cNvCxnSpPr>
            <a:cxnSpLocks/>
          </p:cNvCxnSpPr>
          <p:nvPr/>
        </p:nvCxnSpPr>
        <p:spPr>
          <a:xfrm flipV="1">
            <a:off x="2566546" y="3772491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FFBBF6D-06F8-4AC7-9A7A-3043DE1F69F7}"/>
              </a:ext>
            </a:extLst>
          </p:cNvPr>
          <p:cNvCxnSpPr>
            <a:cxnSpLocks/>
          </p:cNvCxnSpPr>
          <p:nvPr/>
        </p:nvCxnSpPr>
        <p:spPr>
          <a:xfrm flipV="1">
            <a:off x="3168835" y="3764491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B9EBBA5-56C1-470C-A9D5-DC51BF46C8A2}"/>
              </a:ext>
            </a:extLst>
          </p:cNvPr>
          <p:cNvCxnSpPr>
            <a:cxnSpLocks/>
          </p:cNvCxnSpPr>
          <p:nvPr/>
        </p:nvCxnSpPr>
        <p:spPr>
          <a:xfrm flipV="1">
            <a:off x="3775132" y="3772491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0E789E6-C4A2-438B-8DDC-E88E100059FD}"/>
              </a:ext>
            </a:extLst>
          </p:cNvPr>
          <p:cNvCxnSpPr>
            <a:cxnSpLocks/>
          </p:cNvCxnSpPr>
          <p:nvPr/>
        </p:nvCxnSpPr>
        <p:spPr>
          <a:xfrm flipV="1">
            <a:off x="4468256" y="380347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EBA4CD2-B149-416D-A279-98EEB815820C}"/>
              </a:ext>
            </a:extLst>
          </p:cNvPr>
          <p:cNvCxnSpPr>
            <a:cxnSpLocks/>
          </p:cNvCxnSpPr>
          <p:nvPr/>
        </p:nvCxnSpPr>
        <p:spPr>
          <a:xfrm flipV="1">
            <a:off x="5005057" y="289055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7002354-8104-4A15-8CC4-8D41FD7D3C15}"/>
              </a:ext>
            </a:extLst>
          </p:cNvPr>
          <p:cNvCxnSpPr>
            <a:cxnSpLocks/>
          </p:cNvCxnSpPr>
          <p:nvPr/>
        </p:nvCxnSpPr>
        <p:spPr>
          <a:xfrm flipV="1">
            <a:off x="4449297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82481B5-04AA-40AD-A611-DD28DD8D88DD}"/>
              </a:ext>
            </a:extLst>
          </p:cNvPr>
          <p:cNvCxnSpPr>
            <a:cxnSpLocks/>
          </p:cNvCxnSpPr>
          <p:nvPr/>
        </p:nvCxnSpPr>
        <p:spPr>
          <a:xfrm flipV="1">
            <a:off x="3860549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9F9CD2A-F358-4A82-9F32-F7F7686F684F}"/>
              </a:ext>
            </a:extLst>
          </p:cNvPr>
          <p:cNvCxnSpPr>
            <a:cxnSpLocks/>
          </p:cNvCxnSpPr>
          <p:nvPr/>
        </p:nvCxnSpPr>
        <p:spPr>
          <a:xfrm flipV="1">
            <a:off x="3150250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503A987-6A7B-4AE2-8A46-F24EE5818241}"/>
              </a:ext>
            </a:extLst>
          </p:cNvPr>
          <p:cNvCxnSpPr>
            <a:cxnSpLocks/>
          </p:cNvCxnSpPr>
          <p:nvPr/>
        </p:nvCxnSpPr>
        <p:spPr>
          <a:xfrm flipV="1">
            <a:off x="2392033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74105" y="7727615"/>
            <a:ext cx="961444" cy="122557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Power and Control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  <a:cs typeface="Calibri"/>
              </a:rPr>
              <a:t>Anthology </a:t>
            </a:r>
            <a:r>
              <a:rPr lang="en-GB" sz="800" dirty="0">
                <a:solidFill>
                  <a:schemeClr val="tx1"/>
                </a:solidFill>
                <a:cs typeface="Calibri"/>
              </a:rPr>
              <a:t>exploring a range of 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dystopian fiction.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868635" y="7765831"/>
            <a:ext cx="1017285" cy="5150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Animal Farm</a:t>
            </a:r>
            <a:endParaRPr lang="en-GB" sz="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6089" y="8952596"/>
            <a:ext cx="1017285" cy="6045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" b="1" dirty="0" smtClean="0">
                <a:solidFill>
                  <a:schemeClr val="tx1"/>
                </a:solidFill>
              </a:rPr>
              <a:t>1984, Brave New World, The Handmaid’s Tale, The Hunger Games, Divergent, A Clockwork Orange, The Memory Police. Never Let Me Go</a:t>
            </a:r>
            <a:endParaRPr lang="en-GB" sz="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896556" y="7198230"/>
            <a:ext cx="961444" cy="5765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Power and Control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1218" y="6275332"/>
            <a:ext cx="961444" cy="5765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Human Nature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1218" y="6823202"/>
            <a:ext cx="1017285" cy="5150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Lord of the Flies</a:t>
            </a:r>
            <a:endParaRPr lang="en-GB" sz="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872718" y="5165634"/>
            <a:ext cx="961444" cy="5765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Human Nature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849864" y="5735415"/>
            <a:ext cx="1017285" cy="5150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Lord of the Flies</a:t>
            </a:r>
            <a:endParaRPr lang="en-GB" sz="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8283" y="4203866"/>
            <a:ext cx="961444" cy="5765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Human Nature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35777" y="4768128"/>
            <a:ext cx="1017285" cy="3975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Hamlet</a:t>
            </a:r>
            <a:endParaRPr lang="en-GB" sz="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892684" y="2643505"/>
            <a:ext cx="961444" cy="136477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Human Nature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Anthology exploring a range of 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gothic fiction that explores the theme of Human Nature.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826915" y="4000575"/>
            <a:ext cx="1017285" cy="7886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" b="1" dirty="0" smtClean="0">
                <a:solidFill>
                  <a:schemeClr val="tx1"/>
                </a:solidFill>
              </a:rPr>
              <a:t>Castle of Otranto, Mysteries of </a:t>
            </a:r>
            <a:r>
              <a:rPr lang="en-GB" sz="600" b="1" dirty="0" err="1" smtClean="0">
                <a:solidFill>
                  <a:schemeClr val="tx1"/>
                </a:solidFill>
              </a:rPr>
              <a:t>Udolpho</a:t>
            </a:r>
            <a:r>
              <a:rPr lang="en-GB" sz="600" b="1" dirty="0" smtClean="0">
                <a:solidFill>
                  <a:schemeClr val="tx1"/>
                </a:solidFill>
              </a:rPr>
              <a:t>, Frankenstein, Dracula, Jekyll and Hyde, Wuthering Heights, Northanger Abbey, Rebecca, Woman in Black, Misery.</a:t>
            </a:r>
            <a:endParaRPr lang="en-GB" sz="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601242" y="7367897"/>
            <a:ext cx="81766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 smtClean="0"/>
              <a:t>What are the dystopian conventions?</a:t>
            </a:r>
            <a:endParaRPr lang="en-GB" sz="800" dirty="0">
              <a:cs typeface="Calibri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94377" y="7349602"/>
            <a:ext cx="92240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do people gain power and shift perspectives?</a:t>
            </a:r>
            <a:endParaRPr lang="en-GB" sz="700" dirty="0">
              <a:cs typeface="Calibr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232719" y="7306342"/>
            <a:ext cx="7231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do specific people need to be controlled?</a:t>
            </a:r>
            <a:endParaRPr lang="en-GB" sz="700" dirty="0">
              <a:cs typeface="Calibri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845899" y="7306342"/>
            <a:ext cx="7231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When is power used for the wrong reasons?</a:t>
            </a:r>
            <a:endParaRPr lang="en-GB" sz="700" dirty="0">
              <a:cs typeface="Calibri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438548" y="7283913"/>
            <a:ext cx="6595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can power be used to control?</a:t>
            </a:r>
            <a:endParaRPr lang="en-GB" sz="700" dirty="0">
              <a:cs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652079" y="6361795"/>
            <a:ext cx="6595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can propaganda be used to gain control?</a:t>
            </a:r>
            <a:endParaRPr lang="en-GB" sz="700" dirty="0">
              <a:cs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021673" y="6320176"/>
            <a:ext cx="659597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might there be different perceptions of power?</a:t>
            </a:r>
            <a:endParaRPr lang="en-GB" sz="700" dirty="0">
              <a:cs typeface="Calibri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90783" y="6307934"/>
            <a:ext cx="6595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When might people use power to manipulate?</a:t>
            </a:r>
            <a:endParaRPr lang="en-GB" sz="700" dirty="0">
              <a:cs typeface="Calibri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789600" y="6330865"/>
            <a:ext cx="659597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can rhetoric be used to gain more control?</a:t>
            </a:r>
            <a:endParaRPr lang="en-GB" sz="700" dirty="0">
              <a:cs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220473" y="6337916"/>
            <a:ext cx="659597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What happens when control goes wrong?</a:t>
            </a:r>
            <a:endParaRPr lang="en-GB" sz="700" dirty="0">
              <a:cs typeface="Calibri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4837639" y="2313364"/>
            <a:ext cx="65959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is fear created through the setting?</a:t>
            </a:r>
            <a:endParaRPr lang="en-GB" sz="700" dirty="0">
              <a:cs typeface="Calibri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042955" y="2471390"/>
            <a:ext cx="81262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has fear changed over time?</a:t>
            </a:r>
            <a:endParaRPr lang="en-GB" sz="700" dirty="0">
              <a:cs typeface="Calibri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096137" y="2464180"/>
            <a:ext cx="81262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might we be fearful of characters?</a:t>
            </a:r>
            <a:endParaRPr lang="en-GB" sz="700" dirty="0">
              <a:cs typeface="Calibri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647886" y="2495250"/>
            <a:ext cx="81262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would we be fearful of unpredictability?</a:t>
            </a:r>
            <a:endParaRPr lang="en-GB" sz="700" dirty="0">
              <a:cs typeface="Calibri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48869" y="2485634"/>
            <a:ext cx="81262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can a lack of humanity be a frightening thing?</a:t>
            </a:r>
            <a:endParaRPr lang="en-GB" sz="700" dirty="0">
              <a:cs typeface="Calibri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597550" y="5509240"/>
            <a:ext cx="79494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What is human nature?</a:t>
            </a:r>
            <a:endParaRPr lang="en-GB" sz="700" dirty="0">
              <a:cs typeface="Calibri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397671" y="3533191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Has human nature changed over time?</a:t>
            </a:r>
            <a:endParaRPr lang="en-GB" sz="700" dirty="0">
              <a:cs typeface="Calibri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028806" y="3462521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Do our emotions affect our nature?</a:t>
            </a:r>
            <a:endParaRPr lang="en-GB" sz="700" dirty="0">
              <a:cs typeface="Calibri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744526" y="3435540"/>
            <a:ext cx="79494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Can indecision make us weak?</a:t>
            </a:r>
            <a:endParaRPr lang="en-GB" sz="700" dirty="0">
              <a:cs typeface="Calibri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348869" y="3502293"/>
            <a:ext cx="79494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Are humans flawed?</a:t>
            </a:r>
            <a:endParaRPr lang="en-GB" sz="700" dirty="0">
              <a:cs typeface="Calibri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55584" y="3390284"/>
            <a:ext cx="84730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Does human’s ability to be ‘dual’ make </a:t>
            </a:r>
            <a:r>
              <a:rPr lang="en-GB" sz="700" smtClean="0"/>
              <a:t>us flawed? </a:t>
            </a:r>
            <a:endParaRPr lang="en-GB" sz="700" dirty="0">
              <a:cs typeface="Calibri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986527" y="5420662"/>
            <a:ext cx="79494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Are rules important?</a:t>
            </a:r>
            <a:endParaRPr lang="en-GB" sz="700" dirty="0">
              <a:cs typeface="Calibri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439474" y="5414303"/>
            <a:ext cx="79494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do humans need rules?</a:t>
            </a:r>
            <a:endParaRPr lang="en-GB" sz="700" dirty="0">
              <a:cs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59345" y="5367375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When does freewill become dangerous?</a:t>
            </a:r>
            <a:endParaRPr lang="en-GB" sz="700" dirty="0">
              <a:cs typeface="Calibri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88181" y="5394523"/>
            <a:ext cx="79494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When could human nature be a negative thing?</a:t>
            </a:r>
            <a:endParaRPr lang="en-GB" sz="700" dirty="0"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422201" y="4401973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What boundaries do humans have?</a:t>
            </a:r>
            <a:endParaRPr lang="en-GB" sz="700" dirty="0">
              <a:cs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21611" y="4362151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When might human nature change?</a:t>
            </a:r>
            <a:endParaRPr lang="en-GB" sz="700" dirty="0">
              <a:cs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265059" y="4333279"/>
            <a:ext cx="70014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Who controls human nature?</a:t>
            </a:r>
            <a:endParaRPr lang="en-GB" sz="700" dirty="0">
              <a:cs typeface="Calibri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773210" y="4371451"/>
            <a:ext cx="71457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are morals important?</a:t>
            </a:r>
            <a:endParaRPr lang="en-GB" sz="700" dirty="0">
              <a:cs typeface="Calibri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098601" y="4371451"/>
            <a:ext cx="794940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How is human nature explored in the novel?</a:t>
            </a:r>
            <a:endParaRPr lang="en-GB" sz="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61E3227AC8E48A68B406B739824DD" ma:contentTypeVersion="12" ma:contentTypeDescription="Create a new document." ma:contentTypeScope="" ma:versionID="10ff4b7881b4aa0a48d1eb6f1eb741a6">
  <xsd:schema xmlns:xsd="http://www.w3.org/2001/XMLSchema" xmlns:xs="http://www.w3.org/2001/XMLSchema" xmlns:p="http://schemas.microsoft.com/office/2006/metadata/properties" xmlns:ns2="627654a8-b320-4069-980d-9cb556a4e2f8" xmlns:ns3="652e0fc7-b111-4cc1-a8c0-0a2a221510bb" targetNamespace="http://schemas.microsoft.com/office/2006/metadata/properties" ma:root="true" ma:fieldsID="44dd40a0624711d3afcbe397b9f84883" ns2:_="" ns3:_="">
    <xsd:import namespace="627654a8-b320-4069-980d-9cb556a4e2f8"/>
    <xsd:import namespace="652e0fc7-b111-4cc1-a8c0-0a2a221510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654a8-b320-4069-980d-9cb556a4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e0fc7-b111-4cc1-a8c0-0a2a22151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4D6125-46A4-4E71-BCAC-E6D1B038DC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654a8-b320-4069-980d-9cb556a4e2f8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C2F53-FA97-48DB-9282-F0D5B51100D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A96BC8-2F00-49C8-A155-79928CC45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18848</TotalTime>
  <Words>413</Words>
  <Application>Microsoft Office PowerPoint</Application>
  <PresentationFormat>A4 Paper (210x297 mm)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Danielle Ormesher</cp:lastModifiedBy>
  <cp:revision>122</cp:revision>
  <dcterms:created xsi:type="dcterms:W3CDTF">2019-07-02T10:31:49Z</dcterms:created>
  <dcterms:modified xsi:type="dcterms:W3CDTF">2022-09-01T14:38:58Z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0x0101003F861E3227AC8E48A68B406B739824DD</vt:lpwstr>
  </property>
</Properties>
</file>