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1710" y="-17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The BHS </a:t>
            </a:r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L</a:t>
            </a:r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earning Journey</a:t>
            </a:r>
            <a:endParaRPr lang="en-GB" sz="4400" dirty="0">
              <a:solidFill>
                <a:schemeClr val="bg1"/>
              </a:solidFill>
              <a:latin typeface="Waltograph UI" panose="03080602000000000000" pitchFamily="66" charset="0"/>
            </a:endParaRP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99486" y="2984733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New Academic Year begins!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092139" y="8469040"/>
            <a:ext cx="17584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Welcome Back!</a:t>
            </a:r>
            <a:endParaRPr lang="en-US" sz="800" dirty="0"/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218325" y="9414899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Meet our new Head Boy and Girl and Senior prefect team</a:t>
            </a:r>
            <a:endParaRPr lang="en-US" sz="800" dirty="0"/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88100" y="8462422"/>
            <a:ext cx="11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Continue to embed an enthusiasm and thirst for learning</a:t>
            </a:r>
            <a:endParaRPr lang="en-US" sz="800" dirty="0"/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10 Autumn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779620" y="8061707"/>
            <a:ext cx="416511" cy="2021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490236" y="7687876"/>
            <a:ext cx="184849" cy="35519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196278" y="7561083"/>
            <a:ext cx="60494" cy="37106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97215" y="7561083"/>
            <a:ext cx="3051" cy="38450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51130" y="7561083"/>
            <a:ext cx="24515" cy="42970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08214" y="75454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10 Autumn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85" name="Rectangle 284"/>
          <p:cNvSpPr/>
          <p:nvPr/>
        </p:nvSpPr>
        <p:spPr>
          <a:xfrm>
            <a:off x="24471" y="8125094"/>
            <a:ext cx="980620" cy="88763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Assessment: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Topic: Reducing the Risk of Injuries 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Date: Sept –Oct.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5850567" y="6524555"/>
            <a:ext cx="935529" cy="10863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Topic</a:t>
            </a:r>
            <a:r>
              <a:rPr lang="en-GB" sz="800" dirty="0">
                <a:solidFill>
                  <a:schemeClr val="tx1"/>
                </a:solidFill>
              </a:rPr>
              <a:t>: Reducing the Risk of Injuries 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Date:  Oct-Dec.</a:t>
            </a:r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90085" y="655728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64777" y="551627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36679" y="657532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26878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8974" y="655728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3719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85577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 295"/>
          <p:cNvSpPr/>
          <p:nvPr/>
        </p:nvSpPr>
        <p:spPr>
          <a:xfrm>
            <a:off x="815359" y="566888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10 Spring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61122" y="5626892"/>
            <a:ext cx="860684" cy="97089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Topic: Applying the Principles of Training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Date: Jan-Feb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4816479" y="47515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10 Spring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5836074" y="4559018"/>
            <a:ext cx="950022" cy="103995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</a:t>
            </a:r>
            <a:r>
              <a:rPr lang="en-GB" sz="800" b="1" dirty="0" smtClean="0">
                <a:solidFill>
                  <a:schemeClr val="tx1"/>
                </a:solidFill>
              </a:rPr>
              <a:t>:</a:t>
            </a:r>
          </a:p>
          <a:p>
            <a:r>
              <a:rPr lang="en-GB" sz="800" dirty="0">
                <a:solidFill>
                  <a:schemeClr val="tx1"/>
                </a:solidFill>
              </a:rPr>
              <a:t>Topic: Applying the Principles of Training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Date:  Feb-April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824128" y="401116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10 Summer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10 Preparation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10 Summer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smtClean="0"/>
              <a:t>Year 11 </a:t>
            </a:r>
            <a:r>
              <a:rPr lang="en-GB" sz="1100" dirty="0" smtClean="0"/>
              <a:t>this way!</a:t>
            </a:r>
            <a:endParaRPr lang="en-GB" sz="1100" dirty="0"/>
          </a:p>
        </p:txBody>
      </p: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58672" y="55523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72788" y="55523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58528" y="55523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93366" y="55523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47236" y="5525529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96470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53574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73891" y="456175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58215" y="45617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07986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1476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Rectangle 320"/>
          <p:cNvSpPr/>
          <p:nvPr/>
        </p:nvSpPr>
        <p:spPr>
          <a:xfrm>
            <a:off x="84828" y="3486374"/>
            <a:ext cx="971872" cy="118456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</a:t>
            </a:r>
            <a:r>
              <a:rPr lang="en-GB" sz="800" b="1" dirty="0" smtClean="0">
                <a:solidFill>
                  <a:schemeClr val="tx1"/>
                </a:solidFill>
              </a:rPr>
              <a:t>: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Topic: Applying the Principles of Training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Date: April-May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End of coursework and exam.</a:t>
            </a:r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31172" y="3540542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40674" y="3535321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76389" y="354496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79329" y="357291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18325" y="356225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8038" y="354496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5752288" y="2050545"/>
            <a:ext cx="1026125" cy="99621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Topic</a:t>
            </a:r>
            <a:r>
              <a:rPr lang="en-GB" sz="800" dirty="0" smtClean="0">
                <a:solidFill>
                  <a:schemeClr val="tx1"/>
                </a:solidFill>
              </a:rPr>
              <a:t>: Sport Psychology 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Date: June-July.</a:t>
            </a:r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43241" y="254284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52743" y="253762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8458" y="254726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30394" y="2564559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60107" y="254726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7000" y="253580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Assessment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Revision techniques shared</a:t>
            </a:r>
          </a:p>
          <a:p>
            <a:pPr algn="ctr"/>
            <a:r>
              <a:rPr lang="en-US" sz="800" dirty="0" smtClean="0"/>
              <a:t> and modelled</a:t>
            </a:r>
            <a:endParaRPr lang="en-US" sz="800" dirty="0"/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Practice questions completed and assessed</a:t>
            </a:r>
            <a:endParaRPr lang="en-US" sz="800" dirty="0"/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Model answers unpicked and critiqued</a:t>
            </a:r>
            <a:endParaRPr lang="en-US" sz="800" dirty="0"/>
          </a:p>
        </p:txBody>
      </p:sp>
      <p:sp>
        <p:nvSpPr>
          <p:cNvPr id="5" name="TextBox 4"/>
          <p:cNvSpPr txBox="1"/>
          <p:nvPr/>
        </p:nvSpPr>
        <p:spPr>
          <a:xfrm>
            <a:off x="123454" y="7659163"/>
            <a:ext cx="6738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Introduction to the course</a:t>
            </a:r>
            <a:endParaRPr lang="en-GB" sz="700" dirty="0"/>
          </a:p>
        </p:txBody>
      </p:sp>
      <p:sp>
        <p:nvSpPr>
          <p:cNvPr id="78" name="TextBox 77"/>
          <p:cNvSpPr txBox="1"/>
          <p:nvPr/>
        </p:nvSpPr>
        <p:spPr>
          <a:xfrm>
            <a:off x="961472" y="7569109"/>
            <a:ext cx="56884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Intrinsic and extrinsic risk factors</a:t>
            </a:r>
            <a:endParaRPr lang="en-GB" sz="700" dirty="0"/>
          </a:p>
        </p:txBody>
      </p:sp>
      <p:sp>
        <p:nvSpPr>
          <p:cNvPr id="79" name="TextBox 78"/>
          <p:cNvSpPr txBox="1"/>
          <p:nvPr/>
        </p:nvSpPr>
        <p:spPr>
          <a:xfrm>
            <a:off x="1605748" y="7369770"/>
            <a:ext cx="5688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Psychological factors and poor posture related to sports</a:t>
            </a:r>
            <a:endParaRPr lang="en-GB" sz="700" dirty="0"/>
          </a:p>
        </p:txBody>
      </p:sp>
      <p:sp>
        <p:nvSpPr>
          <p:cNvPr id="80" name="TextBox 79"/>
          <p:cNvSpPr txBox="1"/>
          <p:nvPr/>
        </p:nvSpPr>
        <p:spPr>
          <a:xfrm>
            <a:off x="2291647" y="7351637"/>
            <a:ext cx="5688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Physical benefits, psychological benefits and key components of a warm up</a:t>
            </a:r>
            <a:endParaRPr lang="en-GB" sz="600" dirty="0"/>
          </a:p>
        </p:txBody>
      </p:sp>
      <p:sp>
        <p:nvSpPr>
          <p:cNvPr id="81" name="TextBox 80"/>
          <p:cNvSpPr txBox="1"/>
          <p:nvPr/>
        </p:nvSpPr>
        <p:spPr>
          <a:xfrm>
            <a:off x="2948645" y="7361524"/>
            <a:ext cx="5688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Physical benefits and key components of a cool down</a:t>
            </a:r>
            <a:endParaRPr lang="en-GB" sz="600" dirty="0"/>
          </a:p>
        </p:txBody>
      </p:sp>
      <p:sp>
        <p:nvSpPr>
          <p:cNvPr id="82" name="TextBox 81"/>
          <p:cNvSpPr txBox="1"/>
          <p:nvPr/>
        </p:nvSpPr>
        <p:spPr>
          <a:xfrm>
            <a:off x="3661521" y="7411542"/>
            <a:ext cx="5688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Needs a warm up and cool down must consider</a:t>
            </a:r>
            <a:endParaRPr lang="en-GB" sz="600" dirty="0"/>
          </a:p>
        </p:txBody>
      </p:sp>
      <p:sp>
        <p:nvSpPr>
          <p:cNvPr id="83" name="TextBox 82"/>
          <p:cNvSpPr txBox="1"/>
          <p:nvPr/>
        </p:nvSpPr>
        <p:spPr>
          <a:xfrm>
            <a:off x="4410794" y="7573645"/>
            <a:ext cx="64248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Revision </a:t>
            </a:r>
            <a:endParaRPr lang="en-GB" sz="700" dirty="0"/>
          </a:p>
        </p:txBody>
      </p:sp>
      <p:sp>
        <p:nvSpPr>
          <p:cNvPr id="84" name="TextBox 83"/>
          <p:cNvSpPr txBox="1"/>
          <p:nvPr/>
        </p:nvSpPr>
        <p:spPr>
          <a:xfrm>
            <a:off x="4635880" y="6421571"/>
            <a:ext cx="568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Acute and Chronic Injuries</a:t>
            </a:r>
            <a:endParaRPr lang="en-GB" sz="600" dirty="0"/>
          </a:p>
        </p:txBody>
      </p:sp>
      <p:sp>
        <p:nvSpPr>
          <p:cNvPr id="85" name="TextBox 84"/>
          <p:cNvSpPr txBox="1"/>
          <p:nvPr/>
        </p:nvSpPr>
        <p:spPr>
          <a:xfrm>
            <a:off x="4073882" y="6401876"/>
            <a:ext cx="5688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Types, causes and treatments of common injuries </a:t>
            </a:r>
            <a:endParaRPr lang="en-GB" sz="600" dirty="0"/>
          </a:p>
        </p:txBody>
      </p:sp>
      <p:sp>
        <p:nvSpPr>
          <p:cNvPr id="86" name="TextBox 85"/>
          <p:cNvSpPr txBox="1"/>
          <p:nvPr/>
        </p:nvSpPr>
        <p:spPr>
          <a:xfrm>
            <a:off x="3594255" y="6364753"/>
            <a:ext cx="5688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How to respond to injuries and medical conditions/ EAPs</a:t>
            </a:r>
            <a:endParaRPr lang="en-GB" sz="600" dirty="0"/>
          </a:p>
        </p:txBody>
      </p:sp>
      <p:sp>
        <p:nvSpPr>
          <p:cNvPr id="87" name="TextBox 86"/>
          <p:cNvSpPr txBox="1"/>
          <p:nvPr/>
        </p:nvSpPr>
        <p:spPr>
          <a:xfrm>
            <a:off x="3069047" y="6466752"/>
            <a:ext cx="56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Symptoms of common medical conditions </a:t>
            </a:r>
            <a:endParaRPr lang="en-GB" sz="600" dirty="0"/>
          </a:p>
        </p:txBody>
      </p:sp>
      <p:sp>
        <p:nvSpPr>
          <p:cNvPr id="88" name="TextBox 87"/>
          <p:cNvSpPr txBox="1"/>
          <p:nvPr/>
        </p:nvSpPr>
        <p:spPr>
          <a:xfrm>
            <a:off x="2518818" y="6420586"/>
            <a:ext cx="5688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How to respond to common medical conditions</a:t>
            </a:r>
            <a:endParaRPr lang="en-GB" sz="600" dirty="0"/>
          </a:p>
        </p:txBody>
      </p:sp>
      <p:sp>
        <p:nvSpPr>
          <p:cNvPr id="89" name="TextBox 88"/>
          <p:cNvSpPr txBox="1"/>
          <p:nvPr/>
        </p:nvSpPr>
        <p:spPr>
          <a:xfrm>
            <a:off x="2060559" y="6610913"/>
            <a:ext cx="56884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Revision</a:t>
            </a:r>
            <a:endParaRPr lang="en-GB" sz="700" dirty="0"/>
          </a:p>
        </p:txBody>
      </p:sp>
      <p:sp>
        <p:nvSpPr>
          <p:cNvPr id="90" name="TextBox 89"/>
          <p:cNvSpPr txBox="1"/>
          <p:nvPr/>
        </p:nvSpPr>
        <p:spPr>
          <a:xfrm>
            <a:off x="1567647" y="6600783"/>
            <a:ext cx="56884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Revision</a:t>
            </a:r>
            <a:endParaRPr lang="en-GB" sz="700" dirty="0"/>
          </a:p>
        </p:txBody>
      </p:sp>
      <p:sp>
        <p:nvSpPr>
          <p:cNvPr id="91" name="TextBox 90"/>
          <p:cNvSpPr txBox="1"/>
          <p:nvPr/>
        </p:nvSpPr>
        <p:spPr>
          <a:xfrm>
            <a:off x="4116957" y="5573447"/>
            <a:ext cx="5688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Type up coursework</a:t>
            </a:r>
            <a:endParaRPr lang="en-GB" sz="600" dirty="0"/>
          </a:p>
        </p:txBody>
      </p:sp>
      <p:sp>
        <p:nvSpPr>
          <p:cNvPr id="92" name="TextBox 91"/>
          <p:cNvSpPr txBox="1"/>
          <p:nvPr/>
        </p:nvSpPr>
        <p:spPr>
          <a:xfrm>
            <a:off x="3652760" y="5573447"/>
            <a:ext cx="5688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Type up coursework</a:t>
            </a:r>
            <a:endParaRPr lang="en-GB" sz="600" dirty="0"/>
          </a:p>
        </p:txBody>
      </p:sp>
      <p:sp>
        <p:nvSpPr>
          <p:cNvPr id="93" name="TextBox 92"/>
          <p:cNvSpPr txBox="1"/>
          <p:nvPr/>
        </p:nvSpPr>
        <p:spPr>
          <a:xfrm>
            <a:off x="3161079" y="5543661"/>
            <a:ext cx="568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Introduce LO1 coursework</a:t>
            </a:r>
            <a:endParaRPr lang="en-GB" sz="600" dirty="0"/>
          </a:p>
        </p:txBody>
      </p:sp>
      <p:sp>
        <p:nvSpPr>
          <p:cNvPr id="94" name="TextBox 93"/>
          <p:cNvSpPr txBox="1"/>
          <p:nvPr/>
        </p:nvSpPr>
        <p:spPr>
          <a:xfrm>
            <a:off x="2660871" y="5364452"/>
            <a:ext cx="5051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The principles of training in a sporting context </a:t>
            </a:r>
            <a:r>
              <a:rPr lang="en-GB" sz="600" dirty="0" smtClean="0"/>
              <a:t> with sporting examples</a:t>
            </a:r>
            <a:endParaRPr lang="en-GB" sz="600" dirty="0"/>
          </a:p>
          <a:p>
            <a:endParaRPr lang="en-GB" sz="600" dirty="0"/>
          </a:p>
        </p:txBody>
      </p:sp>
      <p:sp>
        <p:nvSpPr>
          <p:cNvPr id="95" name="TextBox 94"/>
          <p:cNvSpPr txBox="1"/>
          <p:nvPr/>
        </p:nvSpPr>
        <p:spPr>
          <a:xfrm>
            <a:off x="1603971" y="5459950"/>
            <a:ext cx="5688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Introduction to the topic</a:t>
            </a:r>
            <a:endParaRPr lang="en-GB" sz="600" dirty="0"/>
          </a:p>
        </p:txBody>
      </p:sp>
      <p:sp>
        <p:nvSpPr>
          <p:cNvPr id="96" name="TextBox 95"/>
          <p:cNvSpPr txBox="1"/>
          <p:nvPr/>
        </p:nvSpPr>
        <p:spPr>
          <a:xfrm>
            <a:off x="4584603" y="5534901"/>
            <a:ext cx="5688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Type up coursework</a:t>
            </a:r>
            <a:endParaRPr lang="en-GB" sz="600" dirty="0"/>
          </a:p>
        </p:txBody>
      </p:sp>
      <p:sp>
        <p:nvSpPr>
          <p:cNvPr id="97" name="TextBox 96"/>
          <p:cNvSpPr txBox="1"/>
          <p:nvPr/>
        </p:nvSpPr>
        <p:spPr>
          <a:xfrm>
            <a:off x="4764416" y="4468912"/>
            <a:ext cx="568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Aerobic and anaerobic exercise </a:t>
            </a:r>
            <a:endParaRPr lang="en-GB" sz="600" dirty="0"/>
          </a:p>
        </p:txBody>
      </p:sp>
      <p:sp>
        <p:nvSpPr>
          <p:cNvPr id="98" name="TextBox 97"/>
          <p:cNvSpPr txBox="1"/>
          <p:nvPr/>
        </p:nvSpPr>
        <p:spPr>
          <a:xfrm>
            <a:off x="3643430" y="4515413"/>
            <a:ext cx="56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Training methods of each of the components</a:t>
            </a:r>
            <a:endParaRPr lang="en-GB" sz="600" dirty="0"/>
          </a:p>
        </p:txBody>
      </p:sp>
      <p:sp>
        <p:nvSpPr>
          <p:cNvPr id="99" name="TextBox 98"/>
          <p:cNvSpPr txBox="1"/>
          <p:nvPr/>
        </p:nvSpPr>
        <p:spPr>
          <a:xfrm>
            <a:off x="4165090" y="4553200"/>
            <a:ext cx="6170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Components of fitness</a:t>
            </a:r>
            <a:endParaRPr lang="en-GB" sz="700" dirty="0"/>
          </a:p>
        </p:txBody>
      </p:sp>
      <p:sp>
        <p:nvSpPr>
          <p:cNvPr id="100" name="TextBox 99"/>
          <p:cNvSpPr txBox="1"/>
          <p:nvPr/>
        </p:nvSpPr>
        <p:spPr>
          <a:xfrm>
            <a:off x="3189559" y="4574500"/>
            <a:ext cx="568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Introduce LO2 coursework</a:t>
            </a:r>
            <a:endParaRPr lang="en-GB" sz="600" dirty="0"/>
          </a:p>
        </p:txBody>
      </p:sp>
      <p:sp>
        <p:nvSpPr>
          <p:cNvPr id="101" name="TextBox 100"/>
          <p:cNvSpPr txBox="1"/>
          <p:nvPr/>
        </p:nvSpPr>
        <p:spPr>
          <a:xfrm>
            <a:off x="2622550" y="4562770"/>
            <a:ext cx="6117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Type up coursework</a:t>
            </a:r>
            <a:endParaRPr lang="en-GB" sz="700" dirty="0"/>
          </a:p>
        </p:txBody>
      </p:sp>
      <p:sp>
        <p:nvSpPr>
          <p:cNvPr id="102" name="TextBox 101"/>
          <p:cNvSpPr txBox="1"/>
          <p:nvPr/>
        </p:nvSpPr>
        <p:spPr>
          <a:xfrm>
            <a:off x="2131425" y="4562770"/>
            <a:ext cx="6119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Type up coursework</a:t>
            </a:r>
            <a:endParaRPr lang="en-GB" sz="700" dirty="0"/>
          </a:p>
        </p:txBody>
      </p:sp>
      <p:sp>
        <p:nvSpPr>
          <p:cNvPr id="104" name="TextBox 103"/>
          <p:cNvSpPr txBox="1"/>
          <p:nvPr/>
        </p:nvSpPr>
        <p:spPr>
          <a:xfrm>
            <a:off x="1621594" y="3373238"/>
            <a:ext cx="5688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Test which assess fitness/ </a:t>
            </a:r>
            <a:r>
              <a:rPr lang="en-GB" sz="700" dirty="0"/>
              <a:t>Maximal and sub-maximal</a:t>
            </a:r>
          </a:p>
          <a:p>
            <a:r>
              <a:rPr lang="en-GB" sz="700" dirty="0" smtClean="0"/>
              <a:t> </a:t>
            </a:r>
            <a:endParaRPr lang="en-GB" sz="700" dirty="0"/>
          </a:p>
        </p:txBody>
      </p:sp>
      <p:sp>
        <p:nvSpPr>
          <p:cNvPr id="106" name="TextBox 105"/>
          <p:cNvSpPr txBox="1"/>
          <p:nvPr/>
        </p:nvSpPr>
        <p:spPr>
          <a:xfrm>
            <a:off x="2151267" y="3385994"/>
            <a:ext cx="5688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How to interpret the results of fitness tests/ </a:t>
            </a:r>
            <a:r>
              <a:rPr lang="en-GB" sz="600" dirty="0"/>
              <a:t>Introduce LO3 coursework</a:t>
            </a:r>
          </a:p>
          <a:p>
            <a:endParaRPr lang="en-GB" sz="600" dirty="0"/>
          </a:p>
        </p:txBody>
      </p:sp>
      <p:sp>
        <p:nvSpPr>
          <p:cNvPr id="107" name="TextBox 106"/>
          <p:cNvSpPr txBox="1"/>
          <p:nvPr/>
        </p:nvSpPr>
        <p:spPr>
          <a:xfrm>
            <a:off x="3659716" y="3494621"/>
            <a:ext cx="62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Type up coursework</a:t>
            </a:r>
            <a:endParaRPr lang="en-GB" sz="700" dirty="0"/>
          </a:p>
        </p:txBody>
      </p:sp>
      <p:sp>
        <p:nvSpPr>
          <p:cNvPr id="110" name="TextBox 109"/>
          <p:cNvSpPr txBox="1"/>
          <p:nvPr/>
        </p:nvSpPr>
        <p:spPr>
          <a:xfrm>
            <a:off x="3596244" y="2517056"/>
            <a:ext cx="568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Definitions of personality </a:t>
            </a:r>
            <a:endParaRPr lang="en-GB" sz="600" dirty="0"/>
          </a:p>
        </p:txBody>
      </p:sp>
      <p:sp>
        <p:nvSpPr>
          <p:cNvPr id="112" name="TextBox 111"/>
          <p:cNvSpPr txBox="1"/>
          <p:nvPr/>
        </p:nvSpPr>
        <p:spPr>
          <a:xfrm>
            <a:off x="3064974" y="2450596"/>
            <a:ext cx="5688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Achievement motivation and implications for sport</a:t>
            </a:r>
            <a:endParaRPr lang="en-GB" sz="600" dirty="0"/>
          </a:p>
        </p:txBody>
      </p:sp>
      <p:sp>
        <p:nvSpPr>
          <p:cNvPr id="113" name="TextBox 112"/>
          <p:cNvSpPr txBox="1"/>
          <p:nvPr/>
        </p:nvSpPr>
        <p:spPr>
          <a:xfrm>
            <a:off x="2539290" y="2564115"/>
            <a:ext cx="568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Introduction to LO1/ LO2 coursework</a:t>
            </a:r>
            <a:endParaRPr lang="en-GB" sz="600" dirty="0"/>
          </a:p>
        </p:txBody>
      </p:sp>
      <p:sp>
        <p:nvSpPr>
          <p:cNvPr id="114" name="TextBox 113"/>
          <p:cNvSpPr txBox="1"/>
          <p:nvPr/>
        </p:nvSpPr>
        <p:spPr>
          <a:xfrm>
            <a:off x="2024595" y="2536124"/>
            <a:ext cx="568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Type up coursework</a:t>
            </a:r>
          </a:p>
          <a:p>
            <a:endParaRPr lang="en-GB" sz="600" dirty="0"/>
          </a:p>
        </p:txBody>
      </p:sp>
      <p:sp>
        <p:nvSpPr>
          <p:cNvPr id="115" name="TextBox 114"/>
          <p:cNvSpPr txBox="1"/>
          <p:nvPr/>
        </p:nvSpPr>
        <p:spPr>
          <a:xfrm>
            <a:off x="1424446" y="2546866"/>
            <a:ext cx="568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Type up coursework</a:t>
            </a:r>
          </a:p>
          <a:p>
            <a:endParaRPr lang="en-GB" sz="600" dirty="0"/>
          </a:p>
        </p:txBody>
      </p:sp>
      <p:sp>
        <p:nvSpPr>
          <p:cNvPr id="116" name="TextBox 115"/>
          <p:cNvSpPr txBox="1"/>
          <p:nvPr/>
        </p:nvSpPr>
        <p:spPr>
          <a:xfrm>
            <a:off x="2151267" y="5458051"/>
            <a:ext cx="5688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The principles of training in a sporting context </a:t>
            </a:r>
            <a:endParaRPr lang="en-GB" sz="600" dirty="0"/>
          </a:p>
        </p:txBody>
      </p:sp>
      <p:sp>
        <p:nvSpPr>
          <p:cNvPr id="117" name="TextBox 116"/>
          <p:cNvSpPr txBox="1"/>
          <p:nvPr/>
        </p:nvSpPr>
        <p:spPr>
          <a:xfrm>
            <a:off x="1602657" y="4543847"/>
            <a:ext cx="62375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Revision preparation for exam</a:t>
            </a:r>
            <a:endParaRPr lang="en-GB" sz="700" dirty="0"/>
          </a:p>
        </p:txBody>
      </p:sp>
      <p:sp>
        <p:nvSpPr>
          <p:cNvPr id="118" name="TextBox 117"/>
          <p:cNvSpPr txBox="1"/>
          <p:nvPr/>
        </p:nvSpPr>
        <p:spPr>
          <a:xfrm>
            <a:off x="4735466" y="3493741"/>
            <a:ext cx="62375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Revision preparation for exam</a:t>
            </a:r>
            <a:endParaRPr lang="en-GB" sz="700" dirty="0"/>
          </a:p>
        </p:txBody>
      </p:sp>
      <p:sp>
        <p:nvSpPr>
          <p:cNvPr id="119" name="TextBox 118"/>
          <p:cNvSpPr txBox="1"/>
          <p:nvPr/>
        </p:nvSpPr>
        <p:spPr>
          <a:xfrm>
            <a:off x="2602268" y="3380048"/>
            <a:ext cx="62375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Design and evaluate a fitness training programme</a:t>
            </a:r>
            <a:endParaRPr lang="en-GB" sz="700" dirty="0"/>
          </a:p>
        </p:txBody>
      </p:sp>
      <p:sp>
        <p:nvSpPr>
          <p:cNvPr id="120" name="TextBox 119"/>
          <p:cNvSpPr txBox="1"/>
          <p:nvPr/>
        </p:nvSpPr>
        <p:spPr>
          <a:xfrm>
            <a:off x="4193744" y="3504957"/>
            <a:ext cx="62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Type up coursework</a:t>
            </a:r>
            <a:endParaRPr lang="en-GB" sz="700" dirty="0"/>
          </a:p>
        </p:txBody>
      </p:sp>
      <p:sp>
        <p:nvSpPr>
          <p:cNvPr id="121" name="TextBox 120"/>
          <p:cNvSpPr txBox="1"/>
          <p:nvPr/>
        </p:nvSpPr>
        <p:spPr>
          <a:xfrm>
            <a:off x="3126106" y="3429915"/>
            <a:ext cx="623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Introduce L03/lO4 and type up coursework</a:t>
            </a:r>
            <a:endParaRPr lang="en-GB" sz="700" dirty="0"/>
          </a:p>
        </p:txBody>
      </p:sp>
      <p:sp>
        <p:nvSpPr>
          <p:cNvPr id="122" name="TextBox 121"/>
          <p:cNvSpPr txBox="1"/>
          <p:nvPr/>
        </p:nvSpPr>
        <p:spPr>
          <a:xfrm>
            <a:off x="4129246" y="2497501"/>
            <a:ext cx="568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Definitions of personality </a:t>
            </a:r>
            <a:endParaRPr lang="en-GB" sz="600" dirty="0"/>
          </a:p>
        </p:txBody>
      </p:sp>
      <p:sp>
        <p:nvSpPr>
          <p:cNvPr id="123" name="TextBox 122"/>
          <p:cNvSpPr txBox="1"/>
          <p:nvPr/>
        </p:nvSpPr>
        <p:spPr>
          <a:xfrm>
            <a:off x="4729514" y="2298846"/>
            <a:ext cx="5688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Introduction to the topic</a:t>
            </a:r>
            <a:endParaRPr lang="en-GB" sz="600" dirty="0"/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E7ED6C182ED408A69B174A1B81E82" ma:contentTypeVersion="12" ma:contentTypeDescription="Create a new document." ma:contentTypeScope="" ma:versionID="aa76260394aed712cebcc6eaa66f0205">
  <xsd:schema xmlns:xsd="http://www.w3.org/2001/XMLSchema" xmlns:xs="http://www.w3.org/2001/XMLSchema" xmlns:p="http://schemas.microsoft.com/office/2006/metadata/properties" xmlns:ns2="91c74df8-1e46-45b4-bd67-b5e67cb8cfb2" xmlns:ns3="912e7bfb-0f1d-4096-82cb-c34f89414f40" targetNamespace="http://schemas.microsoft.com/office/2006/metadata/properties" ma:root="true" ma:fieldsID="04fb79c8f364c04189728febd3124141" ns2:_="" ns3:_="">
    <xsd:import namespace="91c74df8-1e46-45b4-bd67-b5e67cb8cfb2"/>
    <xsd:import namespace="912e7bfb-0f1d-4096-82cb-c34f89414f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74df8-1e46-45b4-bd67-b5e67cb8cf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2e7bfb-0f1d-4096-82cb-c34f89414f4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5016E9-3C1C-42ED-A57F-06672E96BA0D}">
  <ds:schemaRefs>
    <ds:schemaRef ds:uri="http://www.w3.org/XML/1998/namespace"/>
    <ds:schemaRef ds:uri="http://purl.org/dc/terms/"/>
    <ds:schemaRef ds:uri="http://schemas.microsoft.com/office/2006/metadata/properties"/>
    <ds:schemaRef ds:uri="912e7bfb-0f1d-4096-82cb-c34f89414f40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91c74df8-1e46-45b4-bd67-b5e67cb8cfb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E72BB28-248B-4A8D-A924-999A01C7D3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9B01E30-4249-46A7-AEF7-F5B162BA9B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c74df8-1e46-45b4-bd67-b5e67cb8cfb2"/>
    <ds:schemaRef ds:uri="912e7bfb-0f1d-4096-82cb-c34f89414f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</TotalTime>
  <Words>390</Words>
  <Application>Microsoft Office PowerPoint</Application>
  <PresentationFormat>A4 Paper (210x297 mm)</PresentationFormat>
  <Paragraphs>94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Kate McEvilly</cp:lastModifiedBy>
  <cp:revision>33</cp:revision>
  <dcterms:created xsi:type="dcterms:W3CDTF">2019-07-02T10:31:49Z</dcterms:created>
  <dcterms:modified xsi:type="dcterms:W3CDTF">2022-03-03T10:07:34Z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0x0101006BAE7ED6C182ED408A69B174A1B81E82</vt:lpwstr>
  </property>
</Properties>
</file>