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8473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begins!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Welcome Back!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new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4471" y="8125094"/>
            <a:ext cx="980620" cy="88763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Reducing the Risk of Injuries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Sept –Oct.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50567" y="6524555"/>
            <a:ext cx="935529" cy="1086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</a:t>
            </a:r>
            <a:r>
              <a:rPr lang="en-GB" sz="800" dirty="0">
                <a:solidFill>
                  <a:schemeClr val="tx1"/>
                </a:solidFill>
              </a:rPr>
              <a:t>: Reducing the Risk of Injuries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 Oct-Dec.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1122" y="5626892"/>
            <a:ext cx="860684" cy="97089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Applying the Principles of Training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Jan-Feb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36074" y="4559018"/>
            <a:ext cx="950022" cy="103995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Applying the Principles of Training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 Feb-April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24128" y="401116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10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smtClean="0"/>
              <a:t>Year 11 </a:t>
            </a:r>
            <a:r>
              <a:rPr lang="en-GB" sz="1100" dirty="0" smtClean="0"/>
              <a:t>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84828" y="3486374"/>
            <a:ext cx="971872" cy="11845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Applying the Principles of Training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April-May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End of coursework and exam.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752288" y="2050545"/>
            <a:ext cx="1026125" cy="9962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</a:t>
            </a:r>
            <a:r>
              <a:rPr lang="en-GB" sz="800" dirty="0" smtClean="0">
                <a:solidFill>
                  <a:schemeClr val="tx1"/>
                </a:solidFill>
              </a:rPr>
              <a:t>: Sport Psychology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Date: June-July.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23454" y="7659163"/>
            <a:ext cx="673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Introduction to the course</a:t>
            </a:r>
            <a:endParaRPr lang="en-GB" sz="700" dirty="0"/>
          </a:p>
        </p:txBody>
      </p:sp>
      <p:sp>
        <p:nvSpPr>
          <p:cNvPr id="78" name="TextBox 77"/>
          <p:cNvSpPr txBox="1"/>
          <p:nvPr/>
        </p:nvSpPr>
        <p:spPr>
          <a:xfrm>
            <a:off x="961472" y="7569109"/>
            <a:ext cx="56884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Intrinsic and extrinsic risk factors</a:t>
            </a:r>
            <a:endParaRPr lang="en-GB" sz="700" dirty="0"/>
          </a:p>
        </p:txBody>
      </p:sp>
      <p:sp>
        <p:nvSpPr>
          <p:cNvPr id="79" name="TextBox 78"/>
          <p:cNvSpPr txBox="1"/>
          <p:nvPr/>
        </p:nvSpPr>
        <p:spPr>
          <a:xfrm>
            <a:off x="1605748" y="7369770"/>
            <a:ext cx="5688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Psychological factors and poor posture related to sports</a:t>
            </a:r>
            <a:endParaRPr lang="en-GB" sz="700" dirty="0"/>
          </a:p>
        </p:txBody>
      </p:sp>
      <p:sp>
        <p:nvSpPr>
          <p:cNvPr id="80" name="TextBox 79"/>
          <p:cNvSpPr txBox="1"/>
          <p:nvPr/>
        </p:nvSpPr>
        <p:spPr>
          <a:xfrm>
            <a:off x="2291647" y="7351637"/>
            <a:ext cx="56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Physical benefits, psychological benefits and key components of a warm up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2948645" y="7361524"/>
            <a:ext cx="568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Physical benefits and key components of a cool down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61521" y="7411542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Needs a warm up and cool down must consider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410794" y="7573645"/>
            <a:ext cx="6424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Revision </a:t>
            </a:r>
            <a:endParaRPr lang="en-GB" sz="700" dirty="0"/>
          </a:p>
        </p:txBody>
      </p:sp>
      <p:sp>
        <p:nvSpPr>
          <p:cNvPr id="84" name="TextBox 83"/>
          <p:cNvSpPr txBox="1"/>
          <p:nvPr/>
        </p:nvSpPr>
        <p:spPr>
          <a:xfrm>
            <a:off x="4635880" y="6421571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Acute and Chronic Injuries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4073882" y="6401876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Types, causes and treatments of common injuries 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3594255" y="6364753"/>
            <a:ext cx="568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respond to injuries and medical conditions/ EAPs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69047" y="6466752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Symptoms of common medical conditions 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18818" y="6420586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respond to common medical conditions</a:t>
            </a:r>
            <a:endParaRPr lang="en-GB" sz="600" dirty="0"/>
          </a:p>
        </p:txBody>
      </p:sp>
      <p:sp>
        <p:nvSpPr>
          <p:cNvPr id="89" name="TextBox 88"/>
          <p:cNvSpPr txBox="1"/>
          <p:nvPr/>
        </p:nvSpPr>
        <p:spPr>
          <a:xfrm>
            <a:off x="2060559" y="6610913"/>
            <a:ext cx="5688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Revision</a:t>
            </a:r>
            <a:endParaRPr lang="en-GB" sz="700" dirty="0"/>
          </a:p>
        </p:txBody>
      </p:sp>
      <p:sp>
        <p:nvSpPr>
          <p:cNvPr id="90" name="TextBox 89"/>
          <p:cNvSpPr txBox="1"/>
          <p:nvPr/>
        </p:nvSpPr>
        <p:spPr>
          <a:xfrm>
            <a:off x="1567647" y="6600783"/>
            <a:ext cx="5688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Revision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4116957" y="5573447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 up coursework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3652760" y="5573447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 up coursework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161079" y="5543661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Introduce LO1 coursework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2660871" y="5364452"/>
            <a:ext cx="505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The principles of training in a sporting context </a:t>
            </a:r>
            <a:r>
              <a:rPr lang="en-GB" sz="600" dirty="0" smtClean="0"/>
              <a:t> with sporting examples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1603971" y="5459950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the topic</a:t>
            </a:r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4584603" y="5534901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Type up coursework</a:t>
            </a:r>
            <a:endParaRPr lang="en-GB" sz="600" dirty="0"/>
          </a:p>
        </p:txBody>
      </p:sp>
      <p:sp>
        <p:nvSpPr>
          <p:cNvPr id="97" name="TextBox 96"/>
          <p:cNvSpPr txBox="1"/>
          <p:nvPr/>
        </p:nvSpPr>
        <p:spPr>
          <a:xfrm>
            <a:off x="4764416" y="4468912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Aerobic and anaerobic exercise </a:t>
            </a:r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3643430" y="4515413"/>
            <a:ext cx="56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Training methods of each of the components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4165090" y="4553200"/>
            <a:ext cx="617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Components of fitness</a:t>
            </a:r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3189559" y="4574500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Introduce LO2 coursework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2622550" y="4562770"/>
            <a:ext cx="611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131425" y="4562770"/>
            <a:ext cx="61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621594" y="3373238"/>
            <a:ext cx="5688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Test which assess fitness/ </a:t>
            </a:r>
            <a:r>
              <a:rPr lang="en-GB" sz="700" dirty="0"/>
              <a:t>Maximal and sub-maximal</a:t>
            </a:r>
          </a:p>
          <a:p>
            <a:r>
              <a:rPr lang="en-GB" sz="700" dirty="0" smtClean="0"/>
              <a:t> </a:t>
            </a:r>
            <a:endParaRPr lang="en-GB" sz="7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151267" y="3385994"/>
            <a:ext cx="568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interpret the results of fitness tests/ </a:t>
            </a:r>
            <a:r>
              <a:rPr lang="en-GB" sz="600" dirty="0"/>
              <a:t>Introduce LO3 coursework</a:t>
            </a:r>
          </a:p>
          <a:p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659716" y="3494621"/>
            <a:ext cx="62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596244" y="2517056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Definitions of personality 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64974" y="2450596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Achievement motivation and implications for sport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39290" y="2564115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LO1/ LO2 coursework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024595" y="2536124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Type up coursework</a:t>
            </a:r>
          </a:p>
          <a:p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424446" y="2546866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Type up coursework</a:t>
            </a:r>
          </a:p>
          <a:p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151267" y="5458051"/>
            <a:ext cx="568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principles of training in a sporting context </a:t>
            </a:r>
            <a:endParaRPr lang="en-GB" sz="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602657" y="4543847"/>
            <a:ext cx="623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Revision preparation for exam</a:t>
            </a:r>
            <a:endParaRPr lang="en-GB" sz="7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735466" y="3493741"/>
            <a:ext cx="6237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Revision preparation for exam</a:t>
            </a:r>
            <a:endParaRPr lang="en-GB" sz="7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602268" y="3380048"/>
            <a:ext cx="6237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Design and evaluate a fitness training programme</a:t>
            </a:r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193744" y="3504957"/>
            <a:ext cx="62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Type up coursework</a:t>
            </a:r>
            <a:endParaRPr lang="en-GB" sz="7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126106" y="3429915"/>
            <a:ext cx="623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Introduce L03/lO4 and type up coursework</a:t>
            </a:r>
            <a:endParaRPr lang="en-GB" sz="7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129246" y="2497501"/>
            <a:ext cx="56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Definitions of personality </a:t>
            </a:r>
            <a:endParaRPr lang="en-GB" sz="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729514" y="2298846"/>
            <a:ext cx="568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Introduction to the topic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016E9-3C1C-42ED-A57F-06672E96BA0D}">
  <ds:schemaRefs>
    <ds:schemaRef ds:uri="http://www.w3.org/XML/1998/namespace"/>
    <ds:schemaRef ds:uri="http://purl.org/dc/terms/"/>
    <ds:schemaRef ds:uri="http://schemas.microsoft.com/office/2006/metadata/properties"/>
    <ds:schemaRef ds:uri="912e7bfb-0f1d-4096-82cb-c34f89414f40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1c74df8-1e46-45b4-bd67-b5e67cb8cfb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72BB28-248B-4A8D-A924-999A01C7D3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B01E30-4249-46A7-AEF7-F5B162BA9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390</Words>
  <Application>Microsoft Office PowerPoint</Application>
  <PresentationFormat>A4 Paper (210x297 mm)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33</cp:revision>
  <dcterms:created xsi:type="dcterms:W3CDTF">2019-07-02T10:31:49Z</dcterms:created>
  <dcterms:modified xsi:type="dcterms:W3CDTF">2022-03-03T10:07:34Z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