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482" y="-23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03/03/2022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</a:t>
            </a:r>
            <a:endParaRPr lang="en-GB" sz="4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99486" y="3031841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6953" y="8924087"/>
            <a:ext cx="1181047" cy="79958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New Academic Year begins!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Welcome Back!</a:t>
            </a:r>
            <a:endParaRPr lang="en-US" sz="800" dirty="0"/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64822" y="9412374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Meet our new Head Boy and Girl and Senior prefect team</a:t>
            </a:r>
            <a:endParaRPr lang="en-US" sz="800" dirty="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8100" y="8462422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Continue to embed an enthusiasm and thirst for learning</a:t>
            </a:r>
            <a:endParaRPr lang="en-US" sz="800" dirty="0"/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11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96278" y="7561083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6108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1130" y="7561083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08214" y="75454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11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24471" y="8125094"/>
            <a:ext cx="980620" cy="88763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Topic: Sport Psychology  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Date: Sept –Oct.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5863965" y="6392514"/>
            <a:ext cx="935529" cy="108631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Topic: Sport Psychology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Date:  Oct-Dec.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64777" y="551627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6679" y="65753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6878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556461" y="589773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11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9508" y="5274788"/>
            <a:ext cx="860684" cy="97089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Topic: Technology in Sport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Date: Jan-Feb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5102857" y="489462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11 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930782" y="4226314"/>
            <a:ext cx="950022" cy="103995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</a:t>
            </a:r>
            <a:r>
              <a:rPr lang="en-GB" sz="800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Topic: Technology in Sport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Date:  Feb-April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05791" y="3609651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11 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11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smtClean="0">
                <a:solidFill>
                  <a:schemeClr val="tx1"/>
                </a:solidFill>
              </a:rPr>
              <a:t>Year 11 Summer </a:t>
            </a:r>
            <a:r>
              <a:rPr lang="en-US" sz="1200" b="1" dirty="0" smtClean="0">
                <a:solidFill>
                  <a:schemeClr val="tx1"/>
                </a:solidFill>
              </a:rPr>
              <a:t>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Year 12 this way!</a:t>
            </a:r>
            <a:endParaRPr lang="en-GB" sz="1100" dirty="0"/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58672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2788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58528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3366" y="55523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7236" y="552552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73891" y="456175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58215" y="45617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0798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86135" y="3286509"/>
            <a:ext cx="971872" cy="118456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 smtClean="0">
                <a:solidFill>
                  <a:schemeClr val="tx1"/>
                </a:solidFill>
              </a:rPr>
              <a:t>Assessment</a:t>
            </a:r>
            <a:r>
              <a:rPr lang="en-GB" sz="8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Topic</a:t>
            </a:r>
            <a:r>
              <a:rPr lang="en-GB" sz="800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Date: April-May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1172" y="354054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6389" y="354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9329" y="3572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8325" y="35622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54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2743" y="25376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458" y="254726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25645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0107" y="25472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7000" y="25358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sp>
        <p:nvSpPr>
          <p:cNvPr id="5" name="TextBox 4"/>
          <p:cNvSpPr txBox="1"/>
          <p:nvPr/>
        </p:nvSpPr>
        <p:spPr>
          <a:xfrm>
            <a:off x="123454" y="7659163"/>
            <a:ext cx="673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Introduction to the topic</a:t>
            </a:r>
            <a:endParaRPr lang="en-GB" sz="700" dirty="0"/>
          </a:p>
        </p:txBody>
      </p:sp>
      <p:sp>
        <p:nvSpPr>
          <p:cNvPr id="78" name="TextBox 77"/>
          <p:cNvSpPr txBox="1"/>
          <p:nvPr/>
        </p:nvSpPr>
        <p:spPr>
          <a:xfrm>
            <a:off x="912229" y="7579985"/>
            <a:ext cx="617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Definitions of personality and types </a:t>
            </a:r>
            <a:endParaRPr lang="en-GB" sz="700" dirty="0"/>
          </a:p>
        </p:txBody>
      </p:sp>
      <p:sp>
        <p:nvSpPr>
          <p:cNvPr id="79" name="TextBox 78"/>
          <p:cNvSpPr txBox="1"/>
          <p:nvPr/>
        </p:nvSpPr>
        <p:spPr>
          <a:xfrm>
            <a:off x="1588075" y="7283354"/>
            <a:ext cx="685211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r>
              <a:rPr lang="en-US" sz="600" dirty="0"/>
              <a:t>L</a:t>
            </a:r>
            <a:r>
              <a:rPr lang="en-US" sz="600" dirty="0" smtClean="0"/>
              <a:t>inks </a:t>
            </a:r>
            <a:r>
              <a:rPr lang="en-US" sz="600" dirty="0"/>
              <a:t>between personality and involvement and performance in sport </a:t>
            </a:r>
          </a:p>
          <a:p>
            <a:r>
              <a:rPr lang="en-GB" dirty="0"/>
              <a:t>	</a:t>
            </a:r>
          </a:p>
          <a:p>
            <a:endParaRPr lang="en-GB" sz="700" dirty="0"/>
          </a:p>
        </p:txBody>
      </p:sp>
      <p:sp>
        <p:nvSpPr>
          <p:cNvPr id="80" name="TextBox 79"/>
          <p:cNvSpPr txBox="1"/>
          <p:nvPr/>
        </p:nvSpPr>
        <p:spPr>
          <a:xfrm>
            <a:off x="2252689" y="7484931"/>
            <a:ext cx="56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Approaches and Social Learning </a:t>
            </a:r>
            <a:endParaRPr lang="en-GB" sz="600" dirty="0"/>
          </a:p>
        </p:txBody>
      </p:sp>
      <p:sp>
        <p:nvSpPr>
          <p:cNvPr id="81" name="TextBox 80"/>
          <p:cNvSpPr txBox="1"/>
          <p:nvPr/>
        </p:nvSpPr>
        <p:spPr>
          <a:xfrm>
            <a:off x="3622477" y="7321701"/>
            <a:ext cx="5688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r>
              <a:rPr lang="en-US" sz="600" dirty="0"/>
              <a:t>I</a:t>
            </a:r>
            <a:r>
              <a:rPr lang="en-US" sz="600" dirty="0" smtClean="0"/>
              <a:t>mplications </a:t>
            </a:r>
            <a:r>
              <a:rPr lang="en-US" sz="600" dirty="0"/>
              <a:t>for sport and exercise involvement, </a:t>
            </a:r>
          </a:p>
          <a:p>
            <a:r>
              <a:rPr lang="en-GB" dirty="0"/>
              <a:t>	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2936740" y="7419451"/>
            <a:ext cx="56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Definitions of motivation and types </a:t>
            </a:r>
            <a:endParaRPr lang="en-GB" sz="600" dirty="0"/>
          </a:p>
        </p:txBody>
      </p:sp>
      <p:sp>
        <p:nvSpPr>
          <p:cNvPr id="83" name="TextBox 82"/>
          <p:cNvSpPr txBox="1"/>
          <p:nvPr/>
        </p:nvSpPr>
        <p:spPr>
          <a:xfrm>
            <a:off x="4360104" y="7408926"/>
            <a:ext cx="64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LO1 and LO2 coursework introduction and type up. </a:t>
            </a:r>
            <a:endParaRPr lang="en-GB" sz="700" dirty="0"/>
          </a:p>
        </p:txBody>
      </p:sp>
      <p:sp>
        <p:nvSpPr>
          <p:cNvPr id="84" name="TextBox 83"/>
          <p:cNvSpPr txBox="1"/>
          <p:nvPr/>
        </p:nvSpPr>
        <p:spPr>
          <a:xfrm>
            <a:off x="4617042" y="6421073"/>
            <a:ext cx="56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Types, reasons, theories of aggression</a:t>
            </a:r>
            <a:endParaRPr lang="en-GB" sz="600" dirty="0"/>
          </a:p>
        </p:txBody>
      </p:sp>
      <p:sp>
        <p:nvSpPr>
          <p:cNvPr id="85" name="TextBox 84"/>
          <p:cNvSpPr txBox="1"/>
          <p:nvPr/>
        </p:nvSpPr>
        <p:spPr>
          <a:xfrm>
            <a:off x="4073920" y="6363000"/>
            <a:ext cx="5688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Explanations and theories of arousal, applying to sport examples</a:t>
            </a:r>
            <a:endParaRPr lang="en-GB" sz="600" dirty="0"/>
          </a:p>
        </p:txBody>
      </p:sp>
      <p:sp>
        <p:nvSpPr>
          <p:cNvPr id="86" name="TextBox 85"/>
          <p:cNvSpPr txBox="1"/>
          <p:nvPr/>
        </p:nvSpPr>
        <p:spPr>
          <a:xfrm>
            <a:off x="3595977" y="6343945"/>
            <a:ext cx="5688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Goal setting, mental rehearsal, imagery, relaxation techniques</a:t>
            </a:r>
            <a:endParaRPr lang="en-GB" sz="600" dirty="0"/>
          </a:p>
        </p:txBody>
      </p:sp>
      <p:sp>
        <p:nvSpPr>
          <p:cNvPr id="87" name="TextBox 86"/>
          <p:cNvSpPr txBox="1"/>
          <p:nvPr/>
        </p:nvSpPr>
        <p:spPr>
          <a:xfrm>
            <a:off x="3049250" y="6438134"/>
            <a:ext cx="5688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Assessing strategies on sports performance </a:t>
            </a:r>
            <a:endParaRPr lang="en-GB" sz="600" dirty="0"/>
          </a:p>
        </p:txBody>
      </p:sp>
      <p:sp>
        <p:nvSpPr>
          <p:cNvPr id="88" name="TextBox 87"/>
          <p:cNvSpPr txBox="1"/>
          <p:nvPr/>
        </p:nvSpPr>
        <p:spPr>
          <a:xfrm>
            <a:off x="2518070" y="6496360"/>
            <a:ext cx="56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LO3, LO4, LO5 coursework introduction</a:t>
            </a:r>
            <a:endParaRPr lang="en-GB" sz="600" dirty="0"/>
          </a:p>
        </p:txBody>
      </p:sp>
      <p:sp>
        <p:nvSpPr>
          <p:cNvPr id="89" name="TextBox 88"/>
          <p:cNvSpPr txBox="1"/>
          <p:nvPr/>
        </p:nvSpPr>
        <p:spPr>
          <a:xfrm>
            <a:off x="1995176" y="6553222"/>
            <a:ext cx="6273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Type up coursework </a:t>
            </a:r>
            <a:endParaRPr lang="en-GB" sz="700" dirty="0"/>
          </a:p>
        </p:txBody>
      </p:sp>
      <p:sp>
        <p:nvSpPr>
          <p:cNvPr id="90" name="TextBox 89"/>
          <p:cNvSpPr txBox="1"/>
          <p:nvPr/>
        </p:nvSpPr>
        <p:spPr>
          <a:xfrm>
            <a:off x="1432662" y="6570982"/>
            <a:ext cx="617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Type up coursework</a:t>
            </a:r>
            <a:endParaRPr lang="en-GB" sz="700" dirty="0"/>
          </a:p>
        </p:txBody>
      </p:sp>
      <p:sp>
        <p:nvSpPr>
          <p:cNvPr id="91" name="TextBox 90"/>
          <p:cNvSpPr txBox="1"/>
          <p:nvPr/>
        </p:nvSpPr>
        <p:spPr>
          <a:xfrm>
            <a:off x="4116957" y="5573447"/>
            <a:ext cx="568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Type up coursework</a:t>
            </a:r>
            <a:endParaRPr lang="en-GB" sz="600" dirty="0"/>
          </a:p>
        </p:txBody>
      </p:sp>
      <p:sp>
        <p:nvSpPr>
          <p:cNvPr id="93" name="TextBox 92"/>
          <p:cNvSpPr txBox="1"/>
          <p:nvPr/>
        </p:nvSpPr>
        <p:spPr>
          <a:xfrm>
            <a:off x="3172423" y="5408561"/>
            <a:ext cx="607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Positive effects of technology in </a:t>
            </a:r>
            <a:r>
              <a:rPr lang="en-GB" sz="600" dirty="0" smtClean="0"/>
              <a:t>spectatorship/other positive effects</a:t>
            </a:r>
            <a:endParaRPr lang="en-GB" sz="600" dirty="0"/>
          </a:p>
          <a:p>
            <a:endParaRPr lang="en-GB" sz="600" dirty="0"/>
          </a:p>
        </p:txBody>
      </p:sp>
      <p:sp>
        <p:nvSpPr>
          <p:cNvPr id="95" name="TextBox 94"/>
          <p:cNvSpPr txBox="1"/>
          <p:nvPr/>
        </p:nvSpPr>
        <p:spPr>
          <a:xfrm>
            <a:off x="1554969" y="5411953"/>
            <a:ext cx="662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How technology can enhance performance, game play, spectatorship</a:t>
            </a:r>
            <a:endParaRPr lang="en-GB" sz="600" dirty="0"/>
          </a:p>
        </p:txBody>
      </p:sp>
      <p:sp>
        <p:nvSpPr>
          <p:cNvPr id="96" name="TextBox 95"/>
          <p:cNvSpPr txBox="1"/>
          <p:nvPr/>
        </p:nvSpPr>
        <p:spPr>
          <a:xfrm>
            <a:off x="4569027" y="5583006"/>
            <a:ext cx="568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Type up coursework</a:t>
            </a:r>
            <a:endParaRPr lang="en-GB" sz="600" dirty="0"/>
          </a:p>
        </p:txBody>
      </p:sp>
      <p:sp>
        <p:nvSpPr>
          <p:cNvPr id="97" name="TextBox 96"/>
          <p:cNvSpPr txBox="1"/>
          <p:nvPr/>
        </p:nvSpPr>
        <p:spPr>
          <a:xfrm>
            <a:off x="4764416" y="4468912"/>
            <a:ext cx="5688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Negative </a:t>
            </a:r>
            <a:r>
              <a:rPr lang="en-GB" sz="600" dirty="0"/>
              <a:t>effects of technology in performance </a:t>
            </a:r>
          </a:p>
          <a:p>
            <a:endParaRPr lang="en-GB" sz="600" dirty="0"/>
          </a:p>
        </p:txBody>
      </p:sp>
      <p:sp>
        <p:nvSpPr>
          <p:cNvPr id="98" name="TextBox 97"/>
          <p:cNvSpPr txBox="1"/>
          <p:nvPr/>
        </p:nvSpPr>
        <p:spPr>
          <a:xfrm>
            <a:off x="3653574" y="4440465"/>
            <a:ext cx="5688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Negative effects </a:t>
            </a:r>
            <a:r>
              <a:rPr lang="en-GB" sz="600" dirty="0"/>
              <a:t>of technology in </a:t>
            </a:r>
            <a:r>
              <a:rPr lang="en-GB" sz="600" dirty="0" smtClean="0"/>
              <a:t>spectatorship/other negative effects</a:t>
            </a:r>
            <a:endParaRPr lang="en-GB" sz="600" dirty="0"/>
          </a:p>
          <a:p>
            <a:endParaRPr lang="en-GB" sz="600" dirty="0"/>
          </a:p>
        </p:txBody>
      </p:sp>
      <p:sp>
        <p:nvSpPr>
          <p:cNvPr id="99" name="TextBox 98"/>
          <p:cNvSpPr txBox="1"/>
          <p:nvPr/>
        </p:nvSpPr>
        <p:spPr>
          <a:xfrm>
            <a:off x="4173431" y="4439385"/>
            <a:ext cx="6170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Negative </a:t>
            </a:r>
            <a:r>
              <a:rPr lang="en-GB" sz="700" dirty="0"/>
              <a:t>effects of technology in game play</a:t>
            </a:r>
          </a:p>
          <a:p>
            <a:endParaRPr lang="en-GB" sz="700" dirty="0"/>
          </a:p>
        </p:txBody>
      </p:sp>
      <p:sp>
        <p:nvSpPr>
          <p:cNvPr id="100" name="TextBox 99"/>
          <p:cNvSpPr txBox="1"/>
          <p:nvPr/>
        </p:nvSpPr>
        <p:spPr>
          <a:xfrm>
            <a:off x="3198466" y="4480593"/>
            <a:ext cx="5688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Factors affecting the use of tech in sport</a:t>
            </a:r>
            <a:endParaRPr lang="en-GB" sz="600" dirty="0"/>
          </a:p>
        </p:txBody>
      </p:sp>
      <p:sp>
        <p:nvSpPr>
          <p:cNvPr id="101" name="TextBox 100"/>
          <p:cNvSpPr txBox="1"/>
          <p:nvPr/>
        </p:nvSpPr>
        <p:spPr>
          <a:xfrm>
            <a:off x="2642144" y="4468233"/>
            <a:ext cx="611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The impact tech has had in sport</a:t>
            </a:r>
            <a:endParaRPr lang="en-GB" sz="700" dirty="0"/>
          </a:p>
        </p:txBody>
      </p:sp>
      <p:sp>
        <p:nvSpPr>
          <p:cNvPr id="102" name="TextBox 101"/>
          <p:cNvSpPr txBox="1"/>
          <p:nvPr/>
        </p:nvSpPr>
        <p:spPr>
          <a:xfrm>
            <a:off x="2131649" y="4447665"/>
            <a:ext cx="61197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Introduction to LO3, LO4 Type up coursework</a:t>
            </a:r>
            <a:endParaRPr lang="en-GB" sz="700" dirty="0"/>
          </a:p>
        </p:txBody>
      </p:sp>
      <p:sp>
        <p:nvSpPr>
          <p:cNvPr id="104" name="TextBox 103"/>
          <p:cNvSpPr txBox="1"/>
          <p:nvPr/>
        </p:nvSpPr>
        <p:spPr>
          <a:xfrm>
            <a:off x="1621594" y="3373238"/>
            <a:ext cx="56884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 </a:t>
            </a:r>
            <a:endParaRPr lang="en-GB" sz="700" dirty="0"/>
          </a:p>
        </p:txBody>
      </p:sp>
      <p:sp>
        <p:nvSpPr>
          <p:cNvPr id="110" name="TextBox 109"/>
          <p:cNvSpPr txBox="1"/>
          <p:nvPr/>
        </p:nvSpPr>
        <p:spPr>
          <a:xfrm>
            <a:off x="3596244" y="2517056"/>
            <a:ext cx="56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Definitions of personality </a:t>
            </a:r>
            <a:endParaRPr lang="en-GB" sz="600" dirty="0"/>
          </a:p>
        </p:txBody>
      </p:sp>
      <p:sp>
        <p:nvSpPr>
          <p:cNvPr id="112" name="TextBox 111"/>
          <p:cNvSpPr txBox="1"/>
          <p:nvPr/>
        </p:nvSpPr>
        <p:spPr>
          <a:xfrm>
            <a:off x="3064974" y="2450596"/>
            <a:ext cx="5688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Achievement motivation and implications for sport</a:t>
            </a:r>
            <a:endParaRPr lang="en-GB" sz="600" dirty="0"/>
          </a:p>
        </p:txBody>
      </p:sp>
      <p:sp>
        <p:nvSpPr>
          <p:cNvPr id="113" name="TextBox 112"/>
          <p:cNvSpPr txBox="1"/>
          <p:nvPr/>
        </p:nvSpPr>
        <p:spPr>
          <a:xfrm>
            <a:off x="2539290" y="2564115"/>
            <a:ext cx="56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Introduction to LO1/ LO2 coursework</a:t>
            </a:r>
            <a:endParaRPr lang="en-GB" sz="600" dirty="0"/>
          </a:p>
        </p:txBody>
      </p:sp>
      <p:sp>
        <p:nvSpPr>
          <p:cNvPr id="114" name="TextBox 113"/>
          <p:cNvSpPr txBox="1"/>
          <p:nvPr/>
        </p:nvSpPr>
        <p:spPr>
          <a:xfrm>
            <a:off x="2024595" y="2536124"/>
            <a:ext cx="56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Type up coursework</a:t>
            </a:r>
          </a:p>
          <a:p>
            <a:endParaRPr lang="en-GB" sz="600" dirty="0"/>
          </a:p>
        </p:txBody>
      </p:sp>
      <p:sp>
        <p:nvSpPr>
          <p:cNvPr id="115" name="TextBox 114"/>
          <p:cNvSpPr txBox="1"/>
          <p:nvPr/>
        </p:nvSpPr>
        <p:spPr>
          <a:xfrm>
            <a:off x="1424446" y="2546866"/>
            <a:ext cx="56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Type up coursework</a:t>
            </a:r>
          </a:p>
          <a:p>
            <a:endParaRPr lang="en-GB" sz="600" dirty="0"/>
          </a:p>
        </p:txBody>
      </p:sp>
      <p:sp>
        <p:nvSpPr>
          <p:cNvPr id="116" name="TextBox 115"/>
          <p:cNvSpPr txBox="1"/>
          <p:nvPr/>
        </p:nvSpPr>
        <p:spPr>
          <a:xfrm>
            <a:off x="2152061" y="5419619"/>
            <a:ext cx="568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Positive effects of technology in performance </a:t>
            </a:r>
            <a:endParaRPr lang="en-GB" sz="600" dirty="0"/>
          </a:p>
        </p:txBody>
      </p:sp>
      <p:sp>
        <p:nvSpPr>
          <p:cNvPr id="117" name="TextBox 116"/>
          <p:cNvSpPr txBox="1"/>
          <p:nvPr/>
        </p:nvSpPr>
        <p:spPr>
          <a:xfrm>
            <a:off x="1611922" y="4591418"/>
            <a:ext cx="62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Type up coursework</a:t>
            </a:r>
            <a:endParaRPr lang="en-GB" sz="700" dirty="0"/>
          </a:p>
        </p:txBody>
      </p:sp>
      <p:sp>
        <p:nvSpPr>
          <p:cNvPr id="122" name="TextBox 121"/>
          <p:cNvSpPr txBox="1"/>
          <p:nvPr/>
        </p:nvSpPr>
        <p:spPr>
          <a:xfrm>
            <a:off x="4129246" y="2497501"/>
            <a:ext cx="568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Definitions of personality </a:t>
            </a:r>
            <a:endParaRPr lang="en-GB" sz="600" dirty="0"/>
          </a:p>
        </p:txBody>
      </p:sp>
      <p:sp>
        <p:nvSpPr>
          <p:cNvPr id="123" name="TextBox 122"/>
          <p:cNvSpPr txBox="1"/>
          <p:nvPr/>
        </p:nvSpPr>
        <p:spPr>
          <a:xfrm>
            <a:off x="4729514" y="2298846"/>
            <a:ext cx="568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Introduction to the topic</a:t>
            </a:r>
            <a:endParaRPr lang="en-GB" sz="600" dirty="0"/>
          </a:p>
        </p:txBody>
      </p:sp>
      <p:sp>
        <p:nvSpPr>
          <p:cNvPr id="3" name="Rectangle 2"/>
          <p:cNvSpPr/>
          <p:nvPr/>
        </p:nvSpPr>
        <p:spPr>
          <a:xfrm>
            <a:off x="2623921" y="5435577"/>
            <a:ext cx="5656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Positive effects of technology in </a:t>
            </a:r>
            <a:r>
              <a:rPr lang="en-GB" sz="600" dirty="0" smtClean="0"/>
              <a:t>game play</a:t>
            </a:r>
            <a:endParaRPr lang="en-GB" sz="600" dirty="0"/>
          </a:p>
        </p:txBody>
      </p:sp>
      <p:sp>
        <p:nvSpPr>
          <p:cNvPr id="124" name="TextBox 123"/>
          <p:cNvSpPr txBox="1"/>
          <p:nvPr/>
        </p:nvSpPr>
        <p:spPr>
          <a:xfrm>
            <a:off x="3668414" y="5545533"/>
            <a:ext cx="56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Introduction to LO1 and LO2 coursework</a:t>
            </a:r>
            <a:endParaRPr lang="en-GB" sz="600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2" ma:contentTypeDescription="Create a new document." ma:contentTypeScope="" ma:versionID="aa76260394aed712cebcc6eaa66f0205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04fb79c8f364c04189728febd312414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B05359-0566-4530-BBF9-595662DF6165}">
  <ds:schemaRefs>
    <ds:schemaRef ds:uri="http://schemas.microsoft.com/office/2006/documentManagement/types"/>
    <ds:schemaRef ds:uri="91c74df8-1e46-45b4-bd67-b5e67cb8cfb2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metadata/properties"/>
    <ds:schemaRef ds:uri="912e7bfb-0f1d-4096-82cb-c34f89414f40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92FBD5B-AAB1-462A-9626-C308716C1D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32B184-716E-415E-83C2-1A5E72F344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c74df8-1e46-45b4-bd67-b5e67cb8cfb2"/>
    <ds:schemaRef ds:uri="912e7bfb-0f1d-4096-82cb-c34f89414f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</TotalTime>
  <Words>350</Words>
  <Application>Microsoft Office PowerPoint</Application>
  <PresentationFormat>A4 Paper (210x297 mm)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Kate McEvilly</cp:lastModifiedBy>
  <cp:revision>38</cp:revision>
  <dcterms:created xsi:type="dcterms:W3CDTF">2019-07-02T10:31:49Z</dcterms:created>
  <dcterms:modified xsi:type="dcterms:W3CDTF">2022-03-03T10:08:09Z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0x0101006BAE7ED6C182ED408A69B174A1B81E82</vt:lpwstr>
  </property>
</Properties>
</file>