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2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303184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6953" y="8924087"/>
            <a:ext cx="1181047" cy="79958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New Academic Year begins!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Welcome Back!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64822" y="9412374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new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Continue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11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11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24471" y="8125094"/>
            <a:ext cx="980620" cy="88763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Sport Psychology 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Date: Sept –Oct.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63965" y="6392514"/>
            <a:ext cx="935529" cy="1086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Sport Psychology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Date:  Oct-Dec.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556461" y="589773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11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9508" y="5274788"/>
            <a:ext cx="860684" cy="97089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Technology in Sport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Date: Jan-Feb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5102857" y="489462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11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30782" y="4226314"/>
            <a:ext cx="950022" cy="103995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Technology in Sport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Date:  Feb-April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05791" y="360965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11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11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</a:rPr>
              <a:t>Year 11 Summer </a:t>
            </a:r>
            <a:r>
              <a:rPr lang="en-US" sz="1200" b="1" dirty="0" smtClean="0">
                <a:solidFill>
                  <a:schemeClr val="tx1"/>
                </a:solidFill>
              </a:rPr>
              <a:t>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12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86135" y="3286509"/>
            <a:ext cx="971872" cy="11845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</a:t>
            </a:r>
            <a:r>
              <a:rPr lang="en-GB" sz="8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Date: April-May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23454" y="7659163"/>
            <a:ext cx="673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Introduction to the topic</a:t>
            </a:r>
            <a:endParaRPr lang="en-GB" sz="700" dirty="0"/>
          </a:p>
        </p:txBody>
      </p:sp>
      <p:sp>
        <p:nvSpPr>
          <p:cNvPr id="78" name="TextBox 77"/>
          <p:cNvSpPr txBox="1"/>
          <p:nvPr/>
        </p:nvSpPr>
        <p:spPr>
          <a:xfrm>
            <a:off x="912229" y="7579985"/>
            <a:ext cx="617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Definitions of personality and types </a:t>
            </a:r>
            <a:endParaRPr lang="en-GB" sz="700" dirty="0"/>
          </a:p>
        </p:txBody>
      </p:sp>
      <p:sp>
        <p:nvSpPr>
          <p:cNvPr id="79" name="TextBox 78"/>
          <p:cNvSpPr txBox="1"/>
          <p:nvPr/>
        </p:nvSpPr>
        <p:spPr>
          <a:xfrm>
            <a:off x="1588075" y="7283354"/>
            <a:ext cx="685211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US" sz="600" dirty="0"/>
              <a:t>L</a:t>
            </a:r>
            <a:r>
              <a:rPr lang="en-US" sz="600" dirty="0" smtClean="0"/>
              <a:t>inks </a:t>
            </a:r>
            <a:r>
              <a:rPr lang="en-US" sz="600" dirty="0"/>
              <a:t>between personality and involvement and performance in sport </a:t>
            </a:r>
          </a:p>
          <a:p>
            <a:r>
              <a:rPr lang="en-GB" dirty="0"/>
              <a:t>	</a:t>
            </a:r>
          </a:p>
          <a:p>
            <a:endParaRPr lang="en-GB" sz="700" dirty="0"/>
          </a:p>
        </p:txBody>
      </p:sp>
      <p:sp>
        <p:nvSpPr>
          <p:cNvPr id="80" name="TextBox 79"/>
          <p:cNvSpPr txBox="1"/>
          <p:nvPr/>
        </p:nvSpPr>
        <p:spPr>
          <a:xfrm>
            <a:off x="2252689" y="7484931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Approaches and Social Learning </a:t>
            </a:r>
            <a:endParaRPr lang="en-GB" sz="600" dirty="0"/>
          </a:p>
        </p:txBody>
      </p:sp>
      <p:sp>
        <p:nvSpPr>
          <p:cNvPr id="81" name="TextBox 80"/>
          <p:cNvSpPr txBox="1"/>
          <p:nvPr/>
        </p:nvSpPr>
        <p:spPr>
          <a:xfrm>
            <a:off x="3622477" y="7321701"/>
            <a:ext cx="5688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US" sz="600" dirty="0"/>
              <a:t>I</a:t>
            </a:r>
            <a:r>
              <a:rPr lang="en-US" sz="600" dirty="0" smtClean="0"/>
              <a:t>mplications </a:t>
            </a:r>
            <a:r>
              <a:rPr lang="en-US" sz="600" dirty="0"/>
              <a:t>for sport and exercise involvement, </a:t>
            </a:r>
          </a:p>
          <a:p>
            <a:r>
              <a:rPr lang="en-GB" dirty="0"/>
              <a:t>	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936740" y="7419451"/>
            <a:ext cx="56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Definitions of motivation and types </a:t>
            </a:r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4360104" y="7408926"/>
            <a:ext cx="64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LO1 and LO2 coursework introduction and type up. </a:t>
            </a:r>
            <a:endParaRPr lang="en-GB" sz="700" dirty="0"/>
          </a:p>
        </p:txBody>
      </p:sp>
      <p:sp>
        <p:nvSpPr>
          <p:cNvPr id="84" name="TextBox 83"/>
          <p:cNvSpPr txBox="1"/>
          <p:nvPr/>
        </p:nvSpPr>
        <p:spPr>
          <a:xfrm>
            <a:off x="4617042" y="6421073"/>
            <a:ext cx="56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Types, reasons, theories of aggression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4073920" y="6363000"/>
            <a:ext cx="5688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Explanations and theories of arousal, applying to sport examples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3595977" y="6343945"/>
            <a:ext cx="5688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Goal setting, mental rehearsal, imagery, relaxation techniques</a:t>
            </a:r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049250" y="6438134"/>
            <a:ext cx="568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Assessing strategies on sports performance </a:t>
            </a:r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18070" y="6496360"/>
            <a:ext cx="56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LO3, LO4, LO5 coursework introduction</a:t>
            </a:r>
            <a:endParaRPr lang="en-GB" sz="600" dirty="0"/>
          </a:p>
        </p:txBody>
      </p:sp>
      <p:sp>
        <p:nvSpPr>
          <p:cNvPr id="89" name="TextBox 88"/>
          <p:cNvSpPr txBox="1"/>
          <p:nvPr/>
        </p:nvSpPr>
        <p:spPr>
          <a:xfrm>
            <a:off x="1995176" y="6553222"/>
            <a:ext cx="627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Type up coursework </a:t>
            </a:r>
            <a:endParaRPr lang="en-GB" sz="700" dirty="0"/>
          </a:p>
        </p:txBody>
      </p:sp>
      <p:sp>
        <p:nvSpPr>
          <p:cNvPr id="90" name="TextBox 89"/>
          <p:cNvSpPr txBox="1"/>
          <p:nvPr/>
        </p:nvSpPr>
        <p:spPr>
          <a:xfrm>
            <a:off x="1432662" y="6570982"/>
            <a:ext cx="617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Type up coursework</a:t>
            </a:r>
            <a:endParaRPr lang="en-GB" sz="700" dirty="0"/>
          </a:p>
        </p:txBody>
      </p:sp>
      <p:sp>
        <p:nvSpPr>
          <p:cNvPr id="91" name="TextBox 90"/>
          <p:cNvSpPr txBox="1"/>
          <p:nvPr/>
        </p:nvSpPr>
        <p:spPr>
          <a:xfrm>
            <a:off x="4116957" y="5573447"/>
            <a:ext cx="56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Type up coursework</a:t>
            </a:r>
            <a:endParaRPr lang="en-GB" sz="600" dirty="0"/>
          </a:p>
        </p:txBody>
      </p:sp>
      <p:sp>
        <p:nvSpPr>
          <p:cNvPr id="93" name="TextBox 92"/>
          <p:cNvSpPr txBox="1"/>
          <p:nvPr/>
        </p:nvSpPr>
        <p:spPr>
          <a:xfrm>
            <a:off x="3172423" y="5408561"/>
            <a:ext cx="60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Positive effects of technology in </a:t>
            </a:r>
            <a:r>
              <a:rPr lang="en-GB" sz="600" dirty="0" smtClean="0"/>
              <a:t>spectatorship/other positive effects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1554969" y="5411953"/>
            <a:ext cx="66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technology can enhance performance, game play, spectatorship</a:t>
            </a:r>
            <a:endParaRPr lang="en-GB" sz="600" dirty="0"/>
          </a:p>
        </p:txBody>
      </p:sp>
      <p:sp>
        <p:nvSpPr>
          <p:cNvPr id="96" name="TextBox 95"/>
          <p:cNvSpPr txBox="1"/>
          <p:nvPr/>
        </p:nvSpPr>
        <p:spPr>
          <a:xfrm>
            <a:off x="4569027" y="5583006"/>
            <a:ext cx="56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Type up coursework</a:t>
            </a:r>
            <a:endParaRPr lang="en-GB" sz="600" dirty="0"/>
          </a:p>
        </p:txBody>
      </p:sp>
      <p:sp>
        <p:nvSpPr>
          <p:cNvPr id="97" name="TextBox 96"/>
          <p:cNvSpPr txBox="1"/>
          <p:nvPr/>
        </p:nvSpPr>
        <p:spPr>
          <a:xfrm>
            <a:off x="4764416" y="4468912"/>
            <a:ext cx="5688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Negative </a:t>
            </a:r>
            <a:r>
              <a:rPr lang="en-GB" sz="600" dirty="0"/>
              <a:t>effects of technology in performance </a:t>
            </a:r>
          </a:p>
          <a:p>
            <a:endParaRPr lang="en-GB" sz="600" dirty="0"/>
          </a:p>
        </p:txBody>
      </p:sp>
      <p:sp>
        <p:nvSpPr>
          <p:cNvPr id="98" name="TextBox 97"/>
          <p:cNvSpPr txBox="1"/>
          <p:nvPr/>
        </p:nvSpPr>
        <p:spPr>
          <a:xfrm>
            <a:off x="3653574" y="4440465"/>
            <a:ext cx="568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Negative effects </a:t>
            </a:r>
            <a:r>
              <a:rPr lang="en-GB" sz="600" dirty="0"/>
              <a:t>of technology in </a:t>
            </a:r>
            <a:r>
              <a:rPr lang="en-GB" sz="600" dirty="0" smtClean="0"/>
              <a:t>spectatorship/other negative effects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4173431" y="4439385"/>
            <a:ext cx="6170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Negative </a:t>
            </a:r>
            <a:r>
              <a:rPr lang="en-GB" sz="700" dirty="0"/>
              <a:t>effects of technology in game play</a:t>
            </a:r>
          </a:p>
          <a:p>
            <a:endParaRPr lang="en-GB" sz="700" dirty="0"/>
          </a:p>
        </p:txBody>
      </p:sp>
      <p:sp>
        <p:nvSpPr>
          <p:cNvPr id="100" name="TextBox 99"/>
          <p:cNvSpPr txBox="1"/>
          <p:nvPr/>
        </p:nvSpPr>
        <p:spPr>
          <a:xfrm>
            <a:off x="3198466" y="4480593"/>
            <a:ext cx="568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Factors affecting the use of tech in sport</a:t>
            </a:r>
            <a:endParaRPr lang="en-GB" sz="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642144" y="4468233"/>
            <a:ext cx="611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The impact tech has had in sport</a:t>
            </a:r>
            <a:endParaRPr lang="en-GB" sz="7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131649" y="4447665"/>
            <a:ext cx="61197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Introduction to LO3, LO4 Type up coursework</a:t>
            </a:r>
            <a:endParaRPr lang="en-GB" sz="7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621594" y="3373238"/>
            <a:ext cx="5688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 </a:t>
            </a:r>
            <a:endParaRPr lang="en-GB" sz="7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596244" y="2517056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Definitions of personality </a:t>
            </a:r>
            <a:endParaRPr lang="en-GB" sz="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064974" y="2450596"/>
            <a:ext cx="568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Achievement motivation and implications for sport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539290" y="2564115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Introduction to LO1/ LO2 coursework</a:t>
            </a:r>
            <a:endParaRPr lang="en-GB" sz="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024595" y="2536124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Type up coursework</a:t>
            </a:r>
          </a:p>
          <a:p>
            <a:endParaRPr lang="en-GB" sz="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424446" y="2546866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Type up coursework</a:t>
            </a:r>
          </a:p>
          <a:p>
            <a:endParaRPr lang="en-GB" sz="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152061" y="5419619"/>
            <a:ext cx="568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Positive effects of technology in performance </a:t>
            </a:r>
            <a:endParaRPr lang="en-GB" sz="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611922" y="4591418"/>
            <a:ext cx="62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Type up coursework</a:t>
            </a:r>
            <a:endParaRPr lang="en-GB" sz="7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129246" y="2497501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Definitions of personality </a:t>
            </a:r>
            <a:endParaRPr lang="en-GB" sz="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729514" y="2298846"/>
            <a:ext cx="56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Introduction to the topic</a:t>
            </a:r>
            <a:endParaRPr lang="en-GB" sz="600" dirty="0"/>
          </a:p>
        </p:txBody>
      </p:sp>
      <p:sp>
        <p:nvSpPr>
          <p:cNvPr id="3" name="Rectangle 2"/>
          <p:cNvSpPr/>
          <p:nvPr/>
        </p:nvSpPr>
        <p:spPr>
          <a:xfrm>
            <a:off x="2623921" y="5435577"/>
            <a:ext cx="5656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Positive effects of technology in </a:t>
            </a:r>
            <a:r>
              <a:rPr lang="en-GB" sz="600" dirty="0" smtClean="0"/>
              <a:t>game play</a:t>
            </a:r>
            <a:endParaRPr lang="en-GB" sz="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668414" y="5545533"/>
            <a:ext cx="56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Introduction to LO1 and LO2 coursework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B05359-0566-4530-BBF9-595662DF6165}">
  <ds:schemaRefs>
    <ds:schemaRef ds:uri="http://schemas.microsoft.com/office/2006/documentManagement/types"/>
    <ds:schemaRef ds:uri="91c74df8-1e46-45b4-bd67-b5e67cb8cfb2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912e7bfb-0f1d-4096-82cb-c34f89414f40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92FBD5B-AAB1-462A-9626-C308716C1D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32B184-716E-415E-83C2-1A5E72F34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c74df8-1e46-45b4-bd67-b5e67cb8cfb2"/>
    <ds:schemaRef ds:uri="912e7bfb-0f1d-4096-82cb-c34f89414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350</Words>
  <Application>Microsoft Office PowerPoint</Application>
  <PresentationFormat>A4 Paper (210x297 mm)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Kate McEvilly</cp:lastModifiedBy>
  <cp:revision>38</cp:revision>
  <dcterms:created xsi:type="dcterms:W3CDTF">2019-07-02T10:31:49Z</dcterms:created>
  <dcterms:modified xsi:type="dcterms:W3CDTF">2022-03-03T10:08:09Z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