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8324" y="287163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393978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8750" y="8173155"/>
            <a:ext cx="1022258" cy="85364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Netball and Badminton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Sept-Oct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992786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Netball-</a:t>
            </a:r>
            <a:r>
              <a:rPr lang="en-GB" sz="800" dirty="0" smtClean="0">
                <a:solidFill>
                  <a:schemeClr val="tx1"/>
                </a:solidFill>
              </a:rPr>
              <a:t> Passing</a:t>
            </a:r>
            <a:r>
              <a:rPr lang="en-GB" sz="800" dirty="0">
                <a:solidFill>
                  <a:schemeClr val="tx1"/>
                </a:solidFill>
              </a:rPr>
              <a:t>, s</a:t>
            </a:r>
            <a:r>
              <a:rPr lang="en-GB" sz="800" dirty="0" smtClean="0">
                <a:solidFill>
                  <a:schemeClr val="tx1"/>
                </a:solidFill>
              </a:rPr>
              <a:t>hooting</a:t>
            </a:r>
            <a:r>
              <a:rPr lang="en-GB" sz="800" dirty="0">
                <a:solidFill>
                  <a:schemeClr val="tx1"/>
                </a:solidFill>
              </a:rPr>
              <a:t>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Badminton-</a:t>
            </a:r>
            <a:r>
              <a:rPr lang="en-GB" sz="800" dirty="0" smtClean="0">
                <a:solidFill>
                  <a:schemeClr val="tx1"/>
                </a:solidFill>
              </a:rPr>
              <a:t> Serving, shot techniques, rules and umpiring.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Hockey and Gymnastics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Oct- Dec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738836" y="5983763"/>
            <a:ext cx="892417" cy="75174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82874" y="5943575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Jan- Feb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75042" y="4602188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Volleyball and Rugby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Feb- April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16356" y="337232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40553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309611" y="2062385"/>
            <a:ext cx="1017006" cy="93373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36657" y="3253368"/>
            <a:ext cx="982999" cy="8330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Handball, OAA and Athletics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April- May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117845" y="1621414"/>
            <a:ext cx="694954" cy="12774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</a:t>
            </a:r>
            <a:r>
              <a:rPr lang="en-GB" sz="800" dirty="0" err="1" smtClean="0">
                <a:solidFill>
                  <a:schemeClr val="tx1"/>
                </a:solidFill>
              </a:rPr>
              <a:t>Rounders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June-July.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-82866" y="1444716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2340" y="126067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88165" y="12588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2126178" y="536143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Dribbling, control and turning</a:t>
            </a:r>
          </a:p>
          <a:p>
            <a:r>
              <a:rPr lang="en-GB" sz="600" dirty="0" smtClean="0"/>
              <a:t>BB: Passing and receiving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2627191" y="535930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Passing and movement into space</a:t>
            </a:r>
          </a:p>
          <a:p>
            <a:r>
              <a:rPr lang="en-GB" sz="600" dirty="0" smtClean="0"/>
              <a:t>BB: Dribbling and pivoting</a:t>
            </a:r>
            <a:endParaRPr lang="en-GB" sz="600" dirty="0"/>
          </a:p>
        </p:txBody>
      </p:sp>
      <p:sp>
        <p:nvSpPr>
          <p:cNvPr id="3" name="Rectangle 2"/>
          <p:cNvSpPr/>
          <p:nvPr/>
        </p:nvSpPr>
        <p:spPr>
          <a:xfrm>
            <a:off x="3134857" y="5400671"/>
            <a:ext cx="636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Shooting</a:t>
            </a:r>
          </a:p>
          <a:p>
            <a:endParaRPr lang="en-GB" sz="600" dirty="0"/>
          </a:p>
          <a:p>
            <a:r>
              <a:rPr lang="en-GB" sz="600" dirty="0"/>
              <a:t>BB: Set shot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9329" y="5270437"/>
            <a:ext cx="5368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Outwitting an opponent</a:t>
            </a:r>
          </a:p>
          <a:p>
            <a:endParaRPr lang="en-GB" sz="600" dirty="0"/>
          </a:p>
          <a:p>
            <a:r>
              <a:rPr lang="en-GB" sz="600" dirty="0"/>
              <a:t>BB: Lay Ups</a:t>
            </a:r>
          </a:p>
        </p:txBody>
      </p:sp>
      <p:sp>
        <p:nvSpPr>
          <p:cNvPr id="5" name="Rectangle 4"/>
          <p:cNvSpPr/>
          <p:nvPr/>
        </p:nvSpPr>
        <p:spPr>
          <a:xfrm>
            <a:off x="4107103" y="5301212"/>
            <a:ext cx="664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Tackling and marking</a:t>
            </a:r>
          </a:p>
          <a:p>
            <a:endParaRPr lang="en-GB" sz="600" dirty="0"/>
          </a:p>
          <a:p>
            <a:r>
              <a:rPr lang="en-GB" sz="600" dirty="0"/>
              <a:t>BB: Man to Man marking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8001" y="5456727"/>
            <a:ext cx="1182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Gameplay</a:t>
            </a:r>
          </a:p>
          <a:p>
            <a:endParaRPr lang="en-GB" sz="600" dirty="0"/>
          </a:p>
          <a:p>
            <a:r>
              <a:rPr lang="en-GB" sz="600" dirty="0"/>
              <a:t>BB: Gameplay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42557" y="5460153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Side foot passing</a:t>
            </a:r>
          </a:p>
          <a:p>
            <a:r>
              <a:rPr lang="en-GB" sz="600" dirty="0" smtClean="0"/>
              <a:t>BB: Ball familiarisation </a:t>
            </a:r>
          </a:p>
          <a:p>
            <a:endParaRPr lang="en-GB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4766671" y="427439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Ball </a:t>
            </a:r>
            <a:r>
              <a:rPr lang="en-GB" sz="600" dirty="0" err="1" smtClean="0"/>
              <a:t>Familarisation</a:t>
            </a:r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R:Ball handling skills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181323" y="425390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V:  Passing and </a:t>
            </a:r>
            <a:r>
              <a:rPr lang="en-GB" sz="600" dirty="0" smtClean="0"/>
              <a:t>movement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R:Passing and Receiving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643714" y="426183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Serving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Developing </a:t>
            </a:r>
          </a:p>
          <a:p>
            <a:r>
              <a:rPr lang="en-GB" sz="600" dirty="0" smtClean="0"/>
              <a:t>Passing and support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195543" y="4283213"/>
            <a:ext cx="5434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Shot techniques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Tackling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29737" y="423728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</a:t>
            </a:r>
            <a:r>
              <a:rPr lang="en-GB" sz="600" dirty="0" smtClean="0"/>
              <a:t>: Attacking and outwitting opponents</a:t>
            </a:r>
          </a:p>
          <a:p>
            <a:r>
              <a:rPr lang="en-GB" sz="600" dirty="0" smtClean="0"/>
              <a:t>R: Tackling and ball presentation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27437" y="427982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</a:t>
            </a:r>
            <a:r>
              <a:rPr lang="en-GB" sz="600" dirty="0" smtClean="0"/>
              <a:t>: Defending the area    </a:t>
            </a:r>
          </a:p>
          <a:p>
            <a:r>
              <a:rPr lang="en-GB" sz="600" dirty="0" smtClean="0"/>
              <a:t>R: Attacking and maintaining possession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582727" y="434862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Gameplay, Umpiring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93007" y="3250582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OAA: Teamwork with benches and mats</a:t>
            </a:r>
          </a:p>
          <a:p>
            <a:endParaRPr lang="en-GB" sz="600" dirty="0"/>
          </a:p>
          <a:p>
            <a:r>
              <a:rPr lang="en-GB" sz="600" dirty="0" smtClean="0"/>
              <a:t>OAA: Map reading skills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605932" y="3295915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 and movement</a:t>
            </a:r>
          </a:p>
          <a:p>
            <a:endParaRPr lang="en-GB" sz="600" dirty="0"/>
          </a:p>
          <a:p>
            <a:r>
              <a:rPr lang="en-GB" sz="600" dirty="0" smtClean="0"/>
              <a:t>A: Long jump technique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131218" y="3285541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Dribbling and footwork</a:t>
            </a:r>
          </a:p>
          <a:p>
            <a:endParaRPr lang="en-GB" sz="600" dirty="0"/>
          </a:p>
          <a:p>
            <a:r>
              <a:rPr lang="en-GB" sz="600" dirty="0" smtClean="0"/>
              <a:t>A: Triple Jump technique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09219" y="3269966"/>
            <a:ext cx="53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 </a:t>
            </a:r>
          </a:p>
          <a:p>
            <a:endParaRPr lang="en-GB" sz="600" dirty="0"/>
          </a:p>
          <a:p>
            <a:r>
              <a:rPr lang="en-GB" sz="600" dirty="0" smtClean="0"/>
              <a:t>A: Relay starts techniques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233937" y="334710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Jump hot</a:t>
            </a:r>
          </a:p>
          <a:p>
            <a:endParaRPr lang="en-GB" sz="600" dirty="0"/>
          </a:p>
          <a:p>
            <a:r>
              <a:rPr lang="en-GB" sz="600" dirty="0" smtClean="0"/>
              <a:t>A: Relay techniques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814000" y="3300571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H: Attacking and outwitting </a:t>
            </a:r>
            <a:r>
              <a:rPr lang="en-GB" sz="600" dirty="0" smtClean="0"/>
              <a:t>opponents/ Gameplay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 smtClean="0"/>
              <a:t>A: Relay Hurdles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667354" y="2236716"/>
            <a:ext cx="726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Ball familiarisation/catching</a:t>
            </a:r>
          </a:p>
          <a:p>
            <a:endParaRPr lang="en-GB" sz="600" dirty="0"/>
          </a:p>
          <a:p>
            <a:r>
              <a:rPr lang="en-GB" sz="600" dirty="0" smtClean="0"/>
              <a:t>A: 100m running style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118536" y="233518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Fielding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200m </a:t>
            </a:r>
            <a:r>
              <a:rPr lang="en-GB" sz="600" dirty="0"/>
              <a:t>running style</a:t>
            </a:r>
          </a:p>
          <a:p>
            <a:endParaRPr lang="en-GB" sz="6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3579606" y="2335621"/>
            <a:ext cx="5756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Bowling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400m </a:t>
            </a:r>
            <a:r>
              <a:rPr lang="en-GB" sz="600" dirty="0"/>
              <a:t>running </a:t>
            </a:r>
            <a:r>
              <a:rPr lang="en-GB" sz="600" dirty="0" smtClean="0"/>
              <a:t>style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81610" y="2333983"/>
            <a:ext cx="52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Batting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800m </a:t>
            </a:r>
            <a:r>
              <a:rPr lang="en-GB" sz="600" dirty="0"/>
              <a:t>running style</a:t>
            </a:r>
          </a:p>
          <a:p>
            <a:endParaRPr lang="en-GB" sz="6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2557683" y="227991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Fielding tactics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 smtClean="0"/>
              <a:t>A:Shotputt technique</a:t>
            </a:r>
            <a:endParaRPr lang="en-GB" sz="600" dirty="0"/>
          </a:p>
          <a:p>
            <a:endParaRPr lang="en-GB" sz="600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2022056" y="236348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 Gameplay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Javelin technique</a:t>
            </a:r>
            <a:endParaRPr lang="en-GB" sz="600" dirty="0"/>
          </a:p>
          <a:p>
            <a:endParaRPr lang="en-GB" sz="600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1330058" y="234295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Assessment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A; Assessment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6657" y="7718975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</a:t>
            </a:r>
            <a:r>
              <a:rPr lang="en-GB" sz="600" dirty="0" smtClean="0"/>
              <a:t>:  Game Preparation</a:t>
            </a:r>
          </a:p>
          <a:p>
            <a:r>
              <a:rPr lang="en-GB" sz="600" dirty="0"/>
              <a:t>N</a:t>
            </a:r>
            <a:r>
              <a:rPr lang="en-GB" sz="600" dirty="0" smtClean="0"/>
              <a:t>: Ball familiarisation </a:t>
            </a:r>
          </a:p>
          <a:p>
            <a:endParaRPr lang="en-GB" sz="9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011026" y="7574188"/>
            <a:ext cx="628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B:Forehand and backhand grip</a:t>
            </a:r>
          </a:p>
          <a:p>
            <a:endParaRPr lang="en-GB" sz="600" dirty="0"/>
          </a:p>
          <a:p>
            <a:r>
              <a:rPr lang="en-GB" sz="600" dirty="0" smtClean="0"/>
              <a:t>N:Pass ring and footwork rule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590517" y="7461438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Rallying</a:t>
            </a:r>
          </a:p>
          <a:p>
            <a:endParaRPr lang="en-GB" sz="600" dirty="0"/>
          </a:p>
          <a:p>
            <a:r>
              <a:rPr lang="en-GB" sz="600" dirty="0" smtClean="0"/>
              <a:t>N: Creating space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46351" y="7365443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Low Serve</a:t>
            </a:r>
          </a:p>
          <a:p>
            <a:endParaRPr lang="en-GB" sz="600" dirty="0"/>
          </a:p>
          <a:p>
            <a:r>
              <a:rPr lang="en-GB" sz="600" dirty="0" smtClean="0"/>
              <a:t>N: Attacking play/dodging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905244" y="7391928"/>
            <a:ext cx="628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High Serve</a:t>
            </a:r>
          </a:p>
          <a:p>
            <a:endParaRPr lang="en-GB" sz="600" dirty="0"/>
          </a:p>
          <a:p>
            <a:r>
              <a:rPr lang="en-GB" sz="600" dirty="0" smtClean="0"/>
              <a:t>N: Shooting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610465" y="7372818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 Backhand Serve</a:t>
            </a:r>
          </a:p>
          <a:p>
            <a:endParaRPr lang="en-GB" sz="600" dirty="0"/>
          </a:p>
          <a:p>
            <a:r>
              <a:rPr lang="en-GB" sz="600" dirty="0" smtClean="0"/>
              <a:t>N: Defending</a:t>
            </a:r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352278" y="7384190"/>
            <a:ext cx="628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Game Play</a:t>
            </a:r>
          </a:p>
          <a:p>
            <a:endParaRPr lang="en-GB" sz="600" dirty="0"/>
          </a:p>
          <a:p>
            <a:r>
              <a:rPr lang="en-GB" sz="600" dirty="0" smtClean="0"/>
              <a:t>N: Game play</a:t>
            </a:r>
            <a:endParaRPr lang="en-GB" sz="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056263" y="6268308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 and receiving</a:t>
            </a:r>
          </a:p>
          <a:p>
            <a:endParaRPr lang="en-GB" sz="600" dirty="0"/>
          </a:p>
          <a:p>
            <a:r>
              <a:rPr lang="en-GB" sz="600" dirty="0" smtClean="0"/>
              <a:t>G: Transference  of weight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551130" y="6309163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Outwitting opponents </a:t>
            </a:r>
          </a:p>
          <a:p>
            <a:endParaRPr lang="en-GB" sz="600" dirty="0"/>
          </a:p>
          <a:p>
            <a:r>
              <a:rPr lang="en-GB" sz="600" dirty="0" smtClean="0"/>
              <a:t>G: Balance (individual/partner)</a:t>
            </a:r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6850" y="6253709"/>
            <a:ext cx="6287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Creating Space</a:t>
            </a:r>
          </a:p>
          <a:p>
            <a:endParaRPr lang="en-GB" sz="600" dirty="0"/>
          </a:p>
          <a:p>
            <a:r>
              <a:rPr lang="en-GB" sz="600" dirty="0" smtClean="0"/>
              <a:t>G: Balance (partner/group work) </a:t>
            </a:r>
          </a:p>
          <a:p>
            <a:endParaRPr lang="en-GB" sz="9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524615" y="6374248"/>
            <a:ext cx="6287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</a:t>
            </a:r>
          </a:p>
          <a:p>
            <a:endParaRPr lang="en-GB" sz="600" dirty="0"/>
          </a:p>
          <a:p>
            <a:r>
              <a:rPr lang="en-GB" sz="600" dirty="0" smtClean="0"/>
              <a:t>G: Balance (development of group work) </a:t>
            </a:r>
          </a:p>
          <a:p>
            <a:endParaRPr lang="en-GB" sz="9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978164" y="6278048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Defending/block tackle</a:t>
            </a:r>
          </a:p>
          <a:p>
            <a:endParaRPr lang="en-GB" sz="600" dirty="0"/>
          </a:p>
          <a:p>
            <a:r>
              <a:rPr lang="en-GB" sz="600" dirty="0" smtClean="0"/>
              <a:t>G: Travels and balances </a:t>
            </a:r>
            <a:endParaRPr lang="en-GB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466017" y="6422929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Game play</a:t>
            </a:r>
          </a:p>
          <a:p>
            <a:endParaRPr lang="en-GB" sz="600" dirty="0"/>
          </a:p>
          <a:p>
            <a:r>
              <a:rPr lang="en-GB" sz="600" dirty="0" smtClean="0"/>
              <a:t>G: Assessment 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496042-FC13-4C89-A896-26FEA89C9BCB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912e7bfb-0f1d-4096-82cb-c34f89414f40"/>
    <ds:schemaRef ds:uri="91c74df8-1e46-45b4-bd67-b5e67cb8cfb2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9B76235-34EF-4439-B9ED-926D24A6C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0A214-C8C6-4596-B08B-FCB5F47D0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566</Words>
  <Application>Microsoft Office PowerPoint</Application>
  <PresentationFormat>A4 Paper (210x297 mm)</PresentationFormat>
  <Paragraphs>168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40</cp:revision>
  <dcterms:created xsi:type="dcterms:W3CDTF">2019-07-02T10:31:49Z</dcterms:created>
  <dcterms:modified xsi:type="dcterms:W3CDTF">2022-03-03T10:05:36Z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