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10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The BHS </a:t>
            </a:r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L</a:t>
            </a:r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earning Journey</a:t>
            </a:r>
            <a:endParaRPr lang="en-GB" sz="4400" dirty="0">
              <a:solidFill>
                <a:schemeClr val="bg1"/>
              </a:solidFill>
              <a:latin typeface="Waltograph UI" panose="03080602000000000000" pitchFamily="66" charset="0"/>
            </a:endParaRP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98324" y="2871631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Transition Process begins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092139" y="8393978"/>
            <a:ext cx="175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Meet our </a:t>
            </a:r>
            <a:r>
              <a:rPr lang="en-US" sz="800" dirty="0" smtClean="0"/>
              <a:t>teaching, support staff, pastoral leaders</a:t>
            </a:r>
          </a:p>
          <a:p>
            <a:pPr algn="ctr"/>
            <a:r>
              <a:rPr lang="en-US" sz="800" dirty="0" smtClean="0"/>
              <a:t> and SLT</a:t>
            </a:r>
            <a:endParaRPr lang="en-US" sz="800" dirty="0"/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05932" y="9420811"/>
            <a:ext cx="14974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Learn about our ethos and what it looks like in practice</a:t>
            </a:r>
            <a:endParaRPr lang="en-US" sz="800" dirty="0"/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218325" y="9414899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Meet our Head Boy and Girl and Senior prefect team</a:t>
            </a:r>
            <a:endParaRPr lang="en-US" sz="800" dirty="0"/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82621" y="8383124"/>
            <a:ext cx="11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Start to embed an enthusiasm and thirst for learning</a:t>
            </a:r>
            <a:endParaRPr lang="en-US" sz="800" dirty="0"/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7 Autumn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779620" y="8061707"/>
            <a:ext cx="416511" cy="2021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490236" y="7687876"/>
            <a:ext cx="184849" cy="3551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196278" y="7561083"/>
            <a:ext cx="60494" cy="37106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97215" y="7561083"/>
            <a:ext cx="3051" cy="38450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51130" y="7561083"/>
            <a:ext cx="24515" cy="42970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08214" y="75454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7 Autumn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85" name="Rectangle 284"/>
          <p:cNvSpPr/>
          <p:nvPr/>
        </p:nvSpPr>
        <p:spPr>
          <a:xfrm>
            <a:off x="28750" y="8173155"/>
            <a:ext cx="1022258" cy="85364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Assessment: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Topic: Netball and Badminton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b="1" dirty="0" smtClean="0">
                <a:solidFill>
                  <a:schemeClr val="tx1"/>
                </a:solidFill>
              </a:rPr>
              <a:t>Date: Sept-Oct half term.</a:t>
            </a:r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0" y="8992786"/>
            <a:ext cx="1582660" cy="101461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Skills we will work on this term:</a:t>
            </a:r>
          </a:p>
          <a:p>
            <a:r>
              <a:rPr lang="en-GB" sz="800" b="1" dirty="0" smtClean="0">
                <a:solidFill>
                  <a:schemeClr val="tx1"/>
                </a:solidFill>
              </a:rPr>
              <a:t>Netball-</a:t>
            </a:r>
            <a:r>
              <a:rPr lang="en-GB" sz="800" dirty="0" smtClean="0">
                <a:solidFill>
                  <a:schemeClr val="tx1"/>
                </a:solidFill>
              </a:rPr>
              <a:t> Passing</a:t>
            </a:r>
            <a:r>
              <a:rPr lang="en-GB" sz="800" dirty="0">
                <a:solidFill>
                  <a:schemeClr val="tx1"/>
                </a:solidFill>
              </a:rPr>
              <a:t>, s</a:t>
            </a:r>
            <a:r>
              <a:rPr lang="en-GB" sz="800" dirty="0" smtClean="0">
                <a:solidFill>
                  <a:schemeClr val="tx1"/>
                </a:solidFill>
              </a:rPr>
              <a:t>hooting</a:t>
            </a:r>
            <a:r>
              <a:rPr lang="en-GB" sz="800" dirty="0">
                <a:solidFill>
                  <a:schemeClr val="tx1"/>
                </a:solidFill>
              </a:rPr>
              <a:t>, attacking and defending, rules and </a:t>
            </a:r>
            <a:r>
              <a:rPr lang="en-GB" sz="800" dirty="0" smtClean="0">
                <a:solidFill>
                  <a:schemeClr val="tx1"/>
                </a:solidFill>
              </a:rPr>
              <a:t>tactics.</a:t>
            </a:r>
          </a:p>
          <a:p>
            <a:r>
              <a:rPr lang="en-GB" sz="800" b="1" dirty="0" smtClean="0">
                <a:solidFill>
                  <a:schemeClr val="tx1"/>
                </a:solidFill>
              </a:rPr>
              <a:t>Badminton-</a:t>
            </a:r>
            <a:r>
              <a:rPr lang="en-GB" sz="800" dirty="0" smtClean="0">
                <a:solidFill>
                  <a:schemeClr val="tx1"/>
                </a:solidFill>
              </a:rPr>
              <a:t> Serving, shot techniques, rules and umpiring.</a:t>
            </a:r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5850567" y="6659832"/>
            <a:ext cx="935529" cy="70915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Hockey and Gymnastics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b="1" dirty="0" smtClean="0">
                <a:solidFill>
                  <a:schemeClr val="tx1"/>
                </a:solidFill>
              </a:rPr>
              <a:t>Date: Oct- Dec</a:t>
            </a:r>
            <a:r>
              <a:rPr lang="en-GB" sz="800" dirty="0">
                <a:solidFill>
                  <a:schemeClr val="tx1"/>
                </a:solidFill>
              </a:rPr>
              <a:t>.</a:t>
            </a: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90085" y="655728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64777" y="551627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36679" y="657532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26878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974" y="655728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3719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85577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/>
          <p:cNvSpPr/>
          <p:nvPr/>
        </p:nvSpPr>
        <p:spPr>
          <a:xfrm>
            <a:off x="738836" y="5983763"/>
            <a:ext cx="892417" cy="751746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7 Spring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82874" y="5943575"/>
            <a:ext cx="824146" cy="93239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Assessment: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Topic: Football and Basketball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b="1" dirty="0" smtClean="0">
                <a:solidFill>
                  <a:schemeClr val="tx1"/>
                </a:solidFill>
              </a:rPr>
              <a:t>Date: Jan- Feb half term.</a:t>
            </a:r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7 Spring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5875042" y="4602188"/>
            <a:ext cx="864172" cy="88816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Topic</a:t>
            </a:r>
            <a:r>
              <a:rPr lang="en-GB" sz="800" dirty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Volleyball and Rugby</a:t>
            </a:r>
            <a:endParaRPr lang="en-GB" sz="800" dirty="0">
              <a:solidFill>
                <a:schemeClr val="tx1"/>
              </a:solidFill>
            </a:endParaRP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b="1" dirty="0" smtClean="0">
                <a:solidFill>
                  <a:schemeClr val="tx1"/>
                </a:solidFill>
              </a:rPr>
              <a:t>Date: Feb- April</a:t>
            </a:r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816356" y="3372321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7 Summer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540553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7 Preparation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03" name="Oval 302"/>
          <p:cNvSpPr/>
          <p:nvPr/>
        </p:nvSpPr>
        <p:spPr>
          <a:xfrm>
            <a:off x="5309611" y="2062385"/>
            <a:ext cx="1017006" cy="93373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7 Summer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/>
              <a:t>Year 8 this way!</a:t>
            </a:r>
            <a:endParaRPr lang="en-GB" sz="1100" dirty="0"/>
          </a:p>
        </p:txBody>
      </p: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58672" y="5552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72788" y="5552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58528" y="5552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93366" y="5552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47236" y="5525529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96470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53574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73891" y="456175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58215" y="45617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07986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1476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Rectangle 320"/>
          <p:cNvSpPr/>
          <p:nvPr/>
        </p:nvSpPr>
        <p:spPr>
          <a:xfrm>
            <a:off x="36657" y="3253368"/>
            <a:ext cx="982999" cy="83305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Assessment: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Topic: Handball, OAA and Athletics 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b="1" dirty="0" smtClean="0">
                <a:solidFill>
                  <a:schemeClr val="tx1"/>
                </a:solidFill>
              </a:rPr>
              <a:t>Date: April- May</a:t>
            </a:r>
            <a:endParaRPr lang="en-GB" sz="800" b="1" dirty="0">
              <a:solidFill>
                <a:schemeClr val="tx1"/>
              </a:solidFill>
            </a:endParaRP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31172" y="354054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40674" y="3535321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76389" y="354496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79329" y="357291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18325" y="356225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8038" y="354496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6117845" y="1621414"/>
            <a:ext cx="694954" cy="127743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Assessment: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Topic: Athletics and </a:t>
            </a:r>
            <a:r>
              <a:rPr lang="en-GB" sz="800" dirty="0" err="1" smtClean="0">
                <a:solidFill>
                  <a:schemeClr val="tx1"/>
                </a:solidFill>
              </a:rPr>
              <a:t>Rounders</a:t>
            </a:r>
            <a:r>
              <a:rPr lang="en-GB" sz="800" dirty="0" smtClean="0">
                <a:solidFill>
                  <a:schemeClr val="tx1"/>
                </a:solidFill>
              </a:rPr>
              <a:t>.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b="1" dirty="0" smtClean="0">
                <a:solidFill>
                  <a:schemeClr val="tx1"/>
                </a:solidFill>
              </a:rPr>
              <a:t>Date: June-July.</a:t>
            </a:r>
            <a:endParaRPr lang="en-GB" sz="800" b="1" dirty="0">
              <a:solidFill>
                <a:schemeClr val="tx1"/>
              </a:solidFill>
            </a:endParaRPr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43241" y="254284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52743" y="253762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458" y="254726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30394" y="2564559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60107" y="254726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7000" y="253580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Assessment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-82866" y="1444716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Revision techniques shared</a:t>
            </a:r>
          </a:p>
          <a:p>
            <a:pPr algn="ctr"/>
            <a:r>
              <a:rPr lang="en-US" sz="800" dirty="0" smtClean="0"/>
              <a:t> and modelled</a:t>
            </a:r>
            <a:endParaRPr lang="en-US" sz="800" dirty="0"/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2340" y="126067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Practice questions completed and assessed</a:t>
            </a:r>
            <a:endParaRPr lang="en-US" sz="800" dirty="0"/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88165" y="12588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Model answers unpicked and critiqued</a:t>
            </a:r>
            <a:endParaRPr lang="en-US" sz="800" dirty="0"/>
          </a:p>
        </p:txBody>
      </p:sp>
      <p:sp>
        <p:nvSpPr>
          <p:cNvPr id="76" name="TextBox 75"/>
          <p:cNvSpPr txBox="1"/>
          <p:nvPr/>
        </p:nvSpPr>
        <p:spPr>
          <a:xfrm>
            <a:off x="2126178" y="5361438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FB: Dribbling, control and turning</a:t>
            </a:r>
          </a:p>
          <a:p>
            <a:r>
              <a:rPr lang="en-GB" sz="600" dirty="0" smtClean="0"/>
              <a:t>BB: Passing and receiving</a:t>
            </a:r>
            <a:endParaRPr lang="en-GB" sz="600" dirty="0"/>
          </a:p>
        </p:txBody>
      </p:sp>
      <p:sp>
        <p:nvSpPr>
          <p:cNvPr id="78" name="TextBox 77"/>
          <p:cNvSpPr txBox="1"/>
          <p:nvPr/>
        </p:nvSpPr>
        <p:spPr>
          <a:xfrm>
            <a:off x="2627191" y="5359309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FB: Passing and movement into space</a:t>
            </a:r>
          </a:p>
          <a:p>
            <a:r>
              <a:rPr lang="en-GB" sz="600" dirty="0" smtClean="0"/>
              <a:t>BB: Dribbling and pivoting</a:t>
            </a:r>
            <a:endParaRPr lang="en-GB" sz="600" dirty="0"/>
          </a:p>
        </p:txBody>
      </p:sp>
      <p:sp>
        <p:nvSpPr>
          <p:cNvPr id="3" name="Rectangle 2"/>
          <p:cNvSpPr/>
          <p:nvPr/>
        </p:nvSpPr>
        <p:spPr>
          <a:xfrm>
            <a:off x="3134857" y="5400671"/>
            <a:ext cx="6366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" dirty="0"/>
              <a:t>FB: Shooting</a:t>
            </a:r>
          </a:p>
          <a:p>
            <a:endParaRPr lang="en-GB" sz="600" dirty="0"/>
          </a:p>
          <a:p>
            <a:r>
              <a:rPr lang="en-GB" sz="600" dirty="0"/>
              <a:t>BB: Set shot</a:t>
            </a:r>
          </a:p>
        </p:txBody>
      </p:sp>
      <p:sp>
        <p:nvSpPr>
          <p:cNvPr id="4" name="Rectangle 3"/>
          <p:cNvSpPr/>
          <p:nvPr/>
        </p:nvSpPr>
        <p:spPr>
          <a:xfrm>
            <a:off x="3679329" y="5270437"/>
            <a:ext cx="53689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" dirty="0"/>
              <a:t>FB: Outwitting an opponent</a:t>
            </a:r>
          </a:p>
          <a:p>
            <a:endParaRPr lang="en-GB" sz="600" dirty="0"/>
          </a:p>
          <a:p>
            <a:r>
              <a:rPr lang="en-GB" sz="600" dirty="0"/>
              <a:t>BB: Lay Ups</a:t>
            </a:r>
          </a:p>
        </p:txBody>
      </p:sp>
      <p:sp>
        <p:nvSpPr>
          <p:cNvPr id="5" name="Rectangle 4"/>
          <p:cNvSpPr/>
          <p:nvPr/>
        </p:nvSpPr>
        <p:spPr>
          <a:xfrm>
            <a:off x="4107103" y="5301212"/>
            <a:ext cx="66468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" dirty="0"/>
              <a:t>FB: Tackling and marking</a:t>
            </a:r>
          </a:p>
          <a:p>
            <a:endParaRPr lang="en-GB" sz="600" dirty="0"/>
          </a:p>
          <a:p>
            <a:r>
              <a:rPr lang="en-GB" sz="600" dirty="0"/>
              <a:t>BB: Man to Man marking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8001" y="5456727"/>
            <a:ext cx="11824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" dirty="0"/>
              <a:t>FB: Gameplay</a:t>
            </a:r>
          </a:p>
          <a:p>
            <a:endParaRPr lang="en-GB" sz="600" dirty="0"/>
          </a:p>
          <a:p>
            <a:r>
              <a:rPr lang="en-GB" sz="600" dirty="0"/>
              <a:t>BB: Gameplay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542557" y="5460153"/>
            <a:ext cx="62878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FB: Side foot passing</a:t>
            </a:r>
          </a:p>
          <a:p>
            <a:r>
              <a:rPr lang="en-GB" sz="600" dirty="0" smtClean="0"/>
              <a:t>BB: Ball familiarisation </a:t>
            </a:r>
          </a:p>
          <a:p>
            <a:endParaRPr lang="en-GB" sz="900" dirty="0"/>
          </a:p>
        </p:txBody>
      </p:sp>
      <p:sp>
        <p:nvSpPr>
          <p:cNvPr id="87" name="TextBox 86"/>
          <p:cNvSpPr txBox="1"/>
          <p:nvPr/>
        </p:nvSpPr>
        <p:spPr>
          <a:xfrm>
            <a:off x="4766671" y="4274397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V: Ball </a:t>
            </a:r>
            <a:r>
              <a:rPr lang="en-GB" sz="600" dirty="0" err="1" smtClean="0"/>
              <a:t>Familarisation</a:t>
            </a:r>
            <a:endParaRPr lang="en-GB" sz="600" dirty="0"/>
          </a:p>
          <a:p>
            <a:endParaRPr lang="en-GB" sz="600" dirty="0" smtClean="0"/>
          </a:p>
          <a:p>
            <a:r>
              <a:rPr lang="en-GB" sz="600" dirty="0" smtClean="0"/>
              <a:t>R:Ball handling skills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4181323" y="4253904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V:  Passing and </a:t>
            </a:r>
            <a:r>
              <a:rPr lang="en-GB" sz="600" dirty="0" smtClean="0"/>
              <a:t>movement</a:t>
            </a:r>
          </a:p>
          <a:p>
            <a:endParaRPr lang="en-GB" sz="600" dirty="0"/>
          </a:p>
          <a:p>
            <a:endParaRPr lang="en-GB" sz="600" dirty="0" smtClean="0"/>
          </a:p>
          <a:p>
            <a:r>
              <a:rPr lang="en-GB" sz="600" dirty="0" smtClean="0"/>
              <a:t>R:Passing and Receiving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643714" y="4261833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V: Serving</a:t>
            </a:r>
          </a:p>
          <a:p>
            <a:endParaRPr lang="en-GB" sz="600" dirty="0"/>
          </a:p>
          <a:p>
            <a:endParaRPr lang="en-GB" sz="600" dirty="0" smtClean="0"/>
          </a:p>
          <a:p>
            <a:r>
              <a:rPr lang="en-GB" sz="600" dirty="0" smtClean="0"/>
              <a:t>R: Developing </a:t>
            </a:r>
          </a:p>
          <a:p>
            <a:r>
              <a:rPr lang="en-GB" sz="600" dirty="0" smtClean="0"/>
              <a:t>Passing and support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195543" y="4283213"/>
            <a:ext cx="54347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V: Shot techniques</a:t>
            </a:r>
          </a:p>
          <a:p>
            <a:endParaRPr lang="en-GB" sz="600" dirty="0"/>
          </a:p>
          <a:p>
            <a:endParaRPr lang="en-GB" sz="600" dirty="0" smtClean="0"/>
          </a:p>
          <a:p>
            <a:r>
              <a:rPr lang="en-GB" sz="600" dirty="0" smtClean="0"/>
              <a:t>R: Tackling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629737" y="4237285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V</a:t>
            </a:r>
            <a:r>
              <a:rPr lang="en-GB" sz="600" dirty="0" smtClean="0"/>
              <a:t>: Attacking and outwitting opponents</a:t>
            </a:r>
          </a:p>
          <a:p>
            <a:r>
              <a:rPr lang="en-GB" sz="600" dirty="0" smtClean="0"/>
              <a:t>R: Tackling and ball presentation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2127437" y="4279824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V</a:t>
            </a:r>
            <a:r>
              <a:rPr lang="en-GB" sz="600" dirty="0" smtClean="0"/>
              <a:t>: Defending the area    </a:t>
            </a:r>
          </a:p>
          <a:p>
            <a:r>
              <a:rPr lang="en-GB" sz="600" dirty="0" smtClean="0"/>
              <a:t>R: Attacking and maintaining possession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1582727" y="4348628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HB: Gameplay, Umpiring</a:t>
            </a:r>
          </a:p>
          <a:p>
            <a:endParaRPr lang="en-GB" sz="600" dirty="0"/>
          </a:p>
          <a:p>
            <a:endParaRPr lang="en-GB" sz="600" dirty="0" smtClean="0"/>
          </a:p>
          <a:p>
            <a:r>
              <a:rPr lang="en-GB" sz="600" dirty="0" smtClean="0"/>
              <a:t>R: Gameplay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093007" y="3250582"/>
            <a:ext cx="6568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OAA: Teamwork with benches and mats</a:t>
            </a:r>
          </a:p>
          <a:p>
            <a:endParaRPr lang="en-GB" sz="600" dirty="0"/>
          </a:p>
          <a:p>
            <a:r>
              <a:rPr lang="en-GB" sz="600" dirty="0" smtClean="0"/>
              <a:t>OAA: Map reading skills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2605932" y="3295915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H: Passing and movement</a:t>
            </a:r>
          </a:p>
          <a:p>
            <a:endParaRPr lang="en-GB" sz="600" dirty="0"/>
          </a:p>
          <a:p>
            <a:r>
              <a:rPr lang="en-GB" sz="600" dirty="0" smtClean="0"/>
              <a:t>A: Long jump technique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3131218" y="3285541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H: Dribbling and footwork</a:t>
            </a:r>
          </a:p>
          <a:p>
            <a:endParaRPr lang="en-GB" sz="600" dirty="0"/>
          </a:p>
          <a:p>
            <a:r>
              <a:rPr lang="en-GB" sz="600" dirty="0" smtClean="0"/>
              <a:t>A: Triple Jump technique 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3709219" y="3269966"/>
            <a:ext cx="536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H: Shooting </a:t>
            </a:r>
          </a:p>
          <a:p>
            <a:endParaRPr lang="en-GB" sz="600" dirty="0"/>
          </a:p>
          <a:p>
            <a:r>
              <a:rPr lang="en-GB" sz="600" dirty="0" smtClean="0"/>
              <a:t>A: Relay starts techniques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4233937" y="3347104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H: Jump hot</a:t>
            </a:r>
          </a:p>
          <a:p>
            <a:endParaRPr lang="en-GB" sz="600" dirty="0"/>
          </a:p>
          <a:p>
            <a:r>
              <a:rPr lang="en-GB" sz="600" dirty="0" smtClean="0"/>
              <a:t>A: Relay techniques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814000" y="3300571"/>
            <a:ext cx="6568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H: Attacking and outwitting </a:t>
            </a:r>
            <a:r>
              <a:rPr lang="en-GB" sz="600" dirty="0" smtClean="0"/>
              <a:t>opponents/ Gameplay</a:t>
            </a:r>
            <a:endParaRPr lang="en-GB" sz="600" dirty="0"/>
          </a:p>
          <a:p>
            <a:endParaRPr lang="en-GB" sz="600" dirty="0"/>
          </a:p>
          <a:p>
            <a:r>
              <a:rPr lang="en-GB" sz="600" dirty="0" smtClean="0"/>
              <a:t>A: Relay Hurdles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4667354" y="2236716"/>
            <a:ext cx="726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R: Ball familiarisation/catching</a:t>
            </a:r>
          </a:p>
          <a:p>
            <a:endParaRPr lang="en-GB" sz="600" dirty="0"/>
          </a:p>
          <a:p>
            <a:r>
              <a:rPr lang="en-GB" sz="600" dirty="0" smtClean="0"/>
              <a:t>A: 100m running style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4118536" y="2335187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R: </a:t>
            </a:r>
            <a:r>
              <a:rPr lang="en-GB" sz="600" dirty="0" smtClean="0"/>
              <a:t>Fielding</a:t>
            </a:r>
            <a:endParaRPr lang="en-GB" sz="600" dirty="0"/>
          </a:p>
          <a:p>
            <a:endParaRPr lang="en-GB" sz="600" dirty="0"/>
          </a:p>
          <a:p>
            <a:r>
              <a:rPr lang="en-GB" sz="600" dirty="0"/>
              <a:t>A: </a:t>
            </a:r>
            <a:r>
              <a:rPr lang="en-GB" sz="600" dirty="0" smtClean="0"/>
              <a:t>200m </a:t>
            </a:r>
            <a:r>
              <a:rPr lang="en-GB" sz="600" dirty="0"/>
              <a:t>running style</a:t>
            </a:r>
          </a:p>
          <a:p>
            <a:endParaRPr lang="en-GB" sz="600" dirty="0" smtClean="0"/>
          </a:p>
        </p:txBody>
      </p:sp>
      <p:sp>
        <p:nvSpPr>
          <p:cNvPr id="104" name="TextBox 103"/>
          <p:cNvSpPr txBox="1"/>
          <p:nvPr/>
        </p:nvSpPr>
        <p:spPr>
          <a:xfrm>
            <a:off x="3579606" y="2335621"/>
            <a:ext cx="5756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R: </a:t>
            </a:r>
            <a:r>
              <a:rPr lang="en-GB" sz="600" dirty="0" smtClean="0"/>
              <a:t>Bowling</a:t>
            </a:r>
            <a:endParaRPr lang="en-GB" sz="600" dirty="0"/>
          </a:p>
          <a:p>
            <a:endParaRPr lang="en-GB" sz="600" dirty="0"/>
          </a:p>
          <a:p>
            <a:r>
              <a:rPr lang="en-GB" sz="600" dirty="0"/>
              <a:t>A: </a:t>
            </a:r>
            <a:r>
              <a:rPr lang="en-GB" sz="600" dirty="0" smtClean="0"/>
              <a:t>400m </a:t>
            </a:r>
            <a:r>
              <a:rPr lang="en-GB" sz="600" dirty="0"/>
              <a:t>running </a:t>
            </a:r>
            <a:r>
              <a:rPr lang="en-GB" sz="600" dirty="0" smtClean="0"/>
              <a:t>style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3081610" y="2333983"/>
            <a:ext cx="521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R: </a:t>
            </a:r>
            <a:r>
              <a:rPr lang="en-GB" sz="600" dirty="0" smtClean="0"/>
              <a:t>Batting</a:t>
            </a:r>
            <a:endParaRPr lang="en-GB" sz="600" dirty="0"/>
          </a:p>
          <a:p>
            <a:endParaRPr lang="en-GB" sz="600" dirty="0"/>
          </a:p>
          <a:p>
            <a:r>
              <a:rPr lang="en-GB" sz="600" dirty="0"/>
              <a:t>A: </a:t>
            </a:r>
            <a:r>
              <a:rPr lang="en-GB" sz="600" dirty="0" smtClean="0"/>
              <a:t>800m </a:t>
            </a:r>
            <a:r>
              <a:rPr lang="en-GB" sz="600" dirty="0"/>
              <a:t>running style</a:t>
            </a:r>
          </a:p>
          <a:p>
            <a:endParaRPr lang="en-GB" sz="600" dirty="0" smtClean="0"/>
          </a:p>
        </p:txBody>
      </p:sp>
      <p:sp>
        <p:nvSpPr>
          <p:cNvPr id="106" name="TextBox 105"/>
          <p:cNvSpPr txBox="1"/>
          <p:nvPr/>
        </p:nvSpPr>
        <p:spPr>
          <a:xfrm>
            <a:off x="2557683" y="2279913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R: </a:t>
            </a:r>
            <a:r>
              <a:rPr lang="en-GB" sz="600" dirty="0" smtClean="0"/>
              <a:t>Fielding tactics</a:t>
            </a:r>
            <a:endParaRPr lang="en-GB" sz="600" dirty="0"/>
          </a:p>
          <a:p>
            <a:endParaRPr lang="en-GB" sz="600" dirty="0"/>
          </a:p>
          <a:p>
            <a:r>
              <a:rPr lang="en-GB" sz="600" dirty="0" smtClean="0"/>
              <a:t>A:Shotputt technique</a:t>
            </a:r>
            <a:endParaRPr lang="en-GB" sz="600" dirty="0"/>
          </a:p>
          <a:p>
            <a:endParaRPr lang="en-GB" sz="600" dirty="0" smtClean="0"/>
          </a:p>
        </p:txBody>
      </p:sp>
      <p:sp>
        <p:nvSpPr>
          <p:cNvPr id="107" name="TextBox 106"/>
          <p:cNvSpPr txBox="1"/>
          <p:nvPr/>
        </p:nvSpPr>
        <p:spPr>
          <a:xfrm>
            <a:off x="2022056" y="2363489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R: </a:t>
            </a:r>
            <a:r>
              <a:rPr lang="en-GB" sz="600" dirty="0" smtClean="0"/>
              <a:t> Gameplay</a:t>
            </a:r>
            <a:endParaRPr lang="en-GB" sz="600" dirty="0"/>
          </a:p>
          <a:p>
            <a:endParaRPr lang="en-GB" sz="600" dirty="0"/>
          </a:p>
          <a:p>
            <a:r>
              <a:rPr lang="en-GB" sz="600" dirty="0"/>
              <a:t>A: </a:t>
            </a:r>
            <a:r>
              <a:rPr lang="en-GB" sz="600" dirty="0" smtClean="0"/>
              <a:t>Javelin technique</a:t>
            </a:r>
            <a:endParaRPr lang="en-GB" sz="600" dirty="0"/>
          </a:p>
          <a:p>
            <a:endParaRPr lang="en-GB" sz="600" dirty="0" smtClean="0"/>
          </a:p>
        </p:txBody>
      </p:sp>
      <p:sp>
        <p:nvSpPr>
          <p:cNvPr id="108" name="TextBox 107"/>
          <p:cNvSpPr txBox="1"/>
          <p:nvPr/>
        </p:nvSpPr>
        <p:spPr>
          <a:xfrm>
            <a:off x="1330058" y="2342953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R: Assessment</a:t>
            </a:r>
          </a:p>
          <a:p>
            <a:endParaRPr lang="en-GB" sz="600" dirty="0"/>
          </a:p>
          <a:p>
            <a:endParaRPr lang="en-GB" sz="600" dirty="0" smtClean="0"/>
          </a:p>
          <a:p>
            <a:r>
              <a:rPr lang="en-GB" sz="600" dirty="0" smtClean="0"/>
              <a:t>A; Assessment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36657" y="7718975"/>
            <a:ext cx="62878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B</a:t>
            </a:r>
            <a:r>
              <a:rPr lang="en-GB" sz="600" dirty="0" smtClean="0"/>
              <a:t>:  Game Preparation</a:t>
            </a:r>
          </a:p>
          <a:p>
            <a:r>
              <a:rPr lang="en-GB" sz="600" dirty="0"/>
              <a:t>N</a:t>
            </a:r>
            <a:r>
              <a:rPr lang="en-GB" sz="600" dirty="0" smtClean="0"/>
              <a:t>: Ball familiarisation </a:t>
            </a:r>
          </a:p>
          <a:p>
            <a:endParaRPr lang="en-GB" sz="900" dirty="0"/>
          </a:p>
        </p:txBody>
      </p:sp>
      <p:sp>
        <p:nvSpPr>
          <p:cNvPr id="110" name="TextBox 109"/>
          <p:cNvSpPr txBox="1"/>
          <p:nvPr/>
        </p:nvSpPr>
        <p:spPr>
          <a:xfrm>
            <a:off x="1011026" y="7574188"/>
            <a:ext cx="6287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B:Forehand and backhand grip</a:t>
            </a:r>
          </a:p>
          <a:p>
            <a:endParaRPr lang="en-GB" sz="600" dirty="0"/>
          </a:p>
          <a:p>
            <a:r>
              <a:rPr lang="en-GB" sz="600" dirty="0" smtClean="0"/>
              <a:t>N:Pass ring and footwork rule</a:t>
            </a:r>
            <a:endParaRPr lang="en-GB" sz="600" dirty="0"/>
          </a:p>
        </p:txBody>
      </p:sp>
      <p:sp>
        <p:nvSpPr>
          <p:cNvPr id="111" name="TextBox 110"/>
          <p:cNvSpPr txBox="1"/>
          <p:nvPr/>
        </p:nvSpPr>
        <p:spPr>
          <a:xfrm>
            <a:off x="1590517" y="7461438"/>
            <a:ext cx="628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B: Rallying</a:t>
            </a:r>
          </a:p>
          <a:p>
            <a:endParaRPr lang="en-GB" sz="600" dirty="0"/>
          </a:p>
          <a:p>
            <a:r>
              <a:rPr lang="en-GB" sz="600" dirty="0" smtClean="0"/>
              <a:t>N: Creating space</a:t>
            </a:r>
            <a:endParaRPr lang="en-GB" sz="600" dirty="0"/>
          </a:p>
        </p:txBody>
      </p:sp>
      <p:sp>
        <p:nvSpPr>
          <p:cNvPr id="112" name="TextBox 111"/>
          <p:cNvSpPr txBox="1"/>
          <p:nvPr/>
        </p:nvSpPr>
        <p:spPr>
          <a:xfrm>
            <a:off x="2246351" y="7365443"/>
            <a:ext cx="628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B: Low Serve</a:t>
            </a:r>
          </a:p>
          <a:p>
            <a:endParaRPr lang="en-GB" sz="600" dirty="0"/>
          </a:p>
          <a:p>
            <a:r>
              <a:rPr lang="en-GB" sz="600" dirty="0" smtClean="0"/>
              <a:t>N: Attacking play/dodging</a:t>
            </a:r>
            <a:endParaRPr lang="en-GB" sz="600" dirty="0"/>
          </a:p>
        </p:txBody>
      </p:sp>
      <p:sp>
        <p:nvSpPr>
          <p:cNvPr id="113" name="TextBox 112"/>
          <p:cNvSpPr txBox="1"/>
          <p:nvPr/>
        </p:nvSpPr>
        <p:spPr>
          <a:xfrm>
            <a:off x="2905244" y="7391928"/>
            <a:ext cx="628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B: High Serve</a:t>
            </a:r>
          </a:p>
          <a:p>
            <a:endParaRPr lang="en-GB" sz="600" dirty="0"/>
          </a:p>
          <a:p>
            <a:r>
              <a:rPr lang="en-GB" sz="600" dirty="0" smtClean="0"/>
              <a:t>N: Shooting</a:t>
            </a:r>
            <a:endParaRPr lang="en-GB" sz="600" dirty="0"/>
          </a:p>
        </p:txBody>
      </p:sp>
      <p:sp>
        <p:nvSpPr>
          <p:cNvPr id="114" name="TextBox 113"/>
          <p:cNvSpPr txBox="1"/>
          <p:nvPr/>
        </p:nvSpPr>
        <p:spPr>
          <a:xfrm>
            <a:off x="3610465" y="7372818"/>
            <a:ext cx="628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B:  Backhand Serve</a:t>
            </a:r>
          </a:p>
          <a:p>
            <a:endParaRPr lang="en-GB" sz="600" dirty="0"/>
          </a:p>
          <a:p>
            <a:r>
              <a:rPr lang="en-GB" sz="600" dirty="0" smtClean="0"/>
              <a:t>N: Defending</a:t>
            </a:r>
            <a:endParaRPr lang="en-GB" sz="600" dirty="0"/>
          </a:p>
        </p:txBody>
      </p:sp>
      <p:sp>
        <p:nvSpPr>
          <p:cNvPr id="115" name="TextBox 114"/>
          <p:cNvSpPr txBox="1"/>
          <p:nvPr/>
        </p:nvSpPr>
        <p:spPr>
          <a:xfrm>
            <a:off x="4352278" y="7384190"/>
            <a:ext cx="628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B: Game Play</a:t>
            </a:r>
          </a:p>
          <a:p>
            <a:endParaRPr lang="en-GB" sz="600" dirty="0"/>
          </a:p>
          <a:p>
            <a:r>
              <a:rPr lang="en-GB" sz="600" dirty="0" smtClean="0"/>
              <a:t>N: Game play</a:t>
            </a:r>
            <a:endParaRPr lang="en-GB" sz="600" dirty="0"/>
          </a:p>
        </p:txBody>
      </p:sp>
      <p:sp>
        <p:nvSpPr>
          <p:cNvPr id="117" name="TextBox 116"/>
          <p:cNvSpPr txBox="1"/>
          <p:nvPr/>
        </p:nvSpPr>
        <p:spPr>
          <a:xfrm>
            <a:off x="4056263" y="6268308"/>
            <a:ext cx="628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H: passing and receiving</a:t>
            </a:r>
          </a:p>
          <a:p>
            <a:endParaRPr lang="en-GB" sz="600" dirty="0"/>
          </a:p>
          <a:p>
            <a:r>
              <a:rPr lang="en-GB" sz="600" dirty="0" smtClean="0"/>
              <a:t>G: Transference  of weight</a:t>
            </a:r>
            <a:endParaRPr lang="en-GB" sz="600" dirty="0"/>
          </a:p>
        </p:txBody>
      </p:sp>
      <p:sp>
        <p:nvSpPr>
          <p:cNvPr id="118" name="TextBox 117"/>
          <p:cNvSpPr txBox="1"/>
          <p:nvPr/>
        </p:nvSpPr>
        <p:spPr>
          <a:xfrm>
            <a:off x="3551130" y="6309163"/>
            <a:ext cx="628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H: Outwitting opponents </a:t>
            </a:r>
          </a:p>
          <a:p>
            <a:endParaRPr lang="en-GB" sz="600" dirty="0"/>
          </a:p>
          <a:p>
            <a:r>
              <a:rPr lang="en-GB" sz="600" dirty="0" smtClean="0"/>
              <a:t>G: Balance (individual/partner)</a:t>
            </a:r>
            <a:endParaRPr lang="en-GB" sz="6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046850" y="6253709"/>
            <a:ext cx="62878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H: Creating Space</a:t>
            </a:r>
          </a:p>
          <a:p>
            <a:endParaRPr lang="en-GB" sz="600" dirty="0"/>
          </a:p>
          <a:p>
            <a:r>
              <a:rPr lang="en-GB" sz="600" dirty="0" smtClean="0"/>
              <a:t>G: Balance (partner/group work) </a:t>
            </a:r>
          </a:p>
          <a:p>
            <a:endParaRPr lang="en-GB" sz="900" dirty="0"/>
          </a:p>
        </p:txBody>
      </p:sp>
      <p:sp>
        <p:nvSpPr>
          <p:cNvPr id="120" name="TextBox 119"/>
          <p:cNvSpPr txBox="1"/>
          <p:nvPr/>
        </p:nvSpPr>
        <p:spPr>
          <a:xfrm>
            <a:off x="2524615" y="6374248"/>
            <a:ext cx="62878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H: Shooting</a:t>
            </a:r>
          </a:p>
          <a:p>
            <a:endParaRPr lang="en-GB" sz="600" dirty="0"/>
          </a:p>
          <a:p>
            <a:r>
              <a:rPr lang="en-GB" sz="600" dirty="0" smtClean="0"/>
              <a:t>G: Balance (development of group work) </a:t>
            </a:r>
          </a:p>
          <a:p>
            <a:endParaRPr lang="en-GB" sz="900" dirty="0"/>
          </a:p>
        </p:txBody>
      </p:sp>
      <p:sp>
        <p:nvSpPr>
          <p:cNvPr id="121" name="TextBox 120"/>
          <p:cNvSpPr txBox="1"/>
          <p:nvPr/>
        </p:nvSpPr>
        <p:spPr>
          <a:xfrm>
            <a:off x="1978164" y="6278048"/>
            <a:ext cx="628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H: Defending/block tackle</a:t>
            </a:r>
          </a:p>
          <a:p>
            <a:endParaRPr lang="en-GB" sz="600" dirty="0"/>
          </a:p>
          <a:p>
            <a:r>
              <a:rPr lang="en-GB" sz="600" dirty="0" smtClean="0"/>
              <a:t>G: Travels and balances </a:t>
            </a:r>
            <a:endParaRPr lang="en-GB" sz="600" dirty="0"/>
          </a:p>
        </p:txBody>
      </p:sp>
      <p:sp>
        <p:nvSpPr>
          <p:cNvPr id="122" name="TextBox 121"/>
          <p:cNvSpPr txBox="1"/>
          <p:nvPr/>
        </p:nvSpPr>
        <p:spPr>
          <a:xfrm>
            <a:off x="1466017" y="6422929"/>
            <a:ext cx="62878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H: Game play</a:t>
            </a:r>
          </a:p>
          <a:p>
            <a:endParaRPr lang="en-GB" sz="600" dirty="0"/>
          </a:p>
          <a:p>
            <a:r>
              <a:rPr lang="en-GB" sz="600" dirty="0" smtClean="0"/>
              <a:t>G: Assessment </a:t>
            </a:r>
          </a:p>
          <a:p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E7ED6C182ED408A69B174A1B81E82" ma:contentTypeVersion="12" ma:contentTypeDescription="Create a new document." ma:contentTypeScope="" ma:versionID="aa76260394aed712cebcc6eaa66f0205">
  <xsd:schema xmlns:xsd="http://www.w3.org/2001/XMLSchema" xmlns:xs="http://www.w3.org/2001/XMLSchema" xmlns:p="http://schemas.microsoft.com/office/2006/metadata/properties" xmlns:ns2="91c74df8-1e46-45b4-bd67-b5e67cb8cfb2" xmlns:ns3="912e7bfb-0f1d-4096-82cb-c34f89414f40" targetNamespace="http://schemas.microsoft.com/office/2006/metadata/properties" ma:root="true" ma:fieldsID="04fb79c8f364c04189728febd3124141" ns2:_="" ns3:_="">
    <xsd:import namespace="91c74df8-1e46-45b4-bd67-b5e67cb8cfb2"/>
    <xsd:import namespace="912e7bfb-0f1d-4096-82cb-c34f89414f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74df8-1e46-45b4-bd67-b5e67cb8cf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e7bfb-0f1d-4096-82cb-c34f89414f4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496042-FC13-4C89-A896-26FEA89C9BCB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  <ds:schemaRef ds:uri="http://purl.org/dc/terms/"/>
    <ds:schemaRef ds:uri="912e7bfb-0f1d-4096-82cb-c34f89414f40"/>
    <ds:schemaRef ds:uri="91c74df8-1e46-45b4-bd67-b5e67cb8cfb2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9B76235-34EF-4439-B9ED-926D24A6C9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40A214-C8C6-4596-B08B-FCB5F47D01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c74df8-1e46-45b4-bd67-b5e67cb8cfb2"/>
    <ds:schemaRef ds:uri="912e7bfb-0f1d-4096-82cb-c34f89414f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460</TotalTime>
  <Words>566</Words>
  <Application>Microsoft Office PowerPoint</Application>
  <PresentationFormat>A4 Paper (210x297 mm)</PresentationFormat>
  <Paragraphs>168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Kate McEvilly</cp:lastModifiedBy>
  <cp:revision>40</cp:revision>
  <dcterms:created xsi:type="dcterms:W3CDTF">2019-07-02T10:31:49Z</dcterms:created>
  <dcterms:modified xsi:type="dcterms:W3CDTF">2022-03-03T10:05:36Z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0x0101006BAE7ED6C182ED408A69B174A1B81E82</vt:lpwstr>
  </property>
</Properties>
</file>