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8324" y="287163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393978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2621" y="838312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8750" y="8173155"/>
            <a:ext cx="1022258" cy="85364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Netball and Badminton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Sept-Oct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0" y="8992786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Netball-</a:t>
            </a:r>
            <a:r>
              <a:rPr lang="en-GB" sz="800" dirty="0" smtClean="0">
                <a:solidFill>
                  <a:schemeClr val="tx1"/>
                </a:solidFill>
              </a:rPr>
              <a:t> Passing</a:t>
            </a:r>
            <a:r>
              <a:rPr lang="en-GB" sz="800" dirty="0">
                <a:solidFill>
                  <a:schemeClr val="tx1"/>
                </a:solidFill>
              </a:rPr>
              <a:t>, s</a:t>
            </a:r>
            <a:r>
              <a:rPr lang="en-GB" sz="800" dirty="0" smtClean="0">
                <a:solidFill>
                  <a:schemeClr val="tx1"/>
                </a:solidFill>
              </a:rPr>
              <a:t>hooting</a:t>
            </a:r>
            <a:r>
              <a:rPr lang="en-GB" sz="800" dirty="0">
                <a:solidFill>
                  <a:schemeClr val="tx1"/>
                </a:solidFill>
              </a:rPr>
              <a:t>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Badminton-</a:t>
            </a:r>
            <a:r>
              <a:rPr lang="en-GB" sz="800" dirty="0" smtClean="0">
                <a:solidFill>
                  <a:schemeClr val="tx1"/>
                </a:solidFill>
              </a:rPr>
              <a:t> Serving, shot techniques, rules and umpiring.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951709" y="7421381"/>
            <a:ext cx="1834388" cy="9583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Hockey- </a:t>
            </a:r>
            <a:r>
              <a:rPr lang="en-GB" sz="800" dirty="0" smtClean="0">
                <a:solidFill>
                  <a:schemeClr val="tx1"/>
                </a:solidFill>
              </a:rPr>
              <a:t>Passing</a:t>
            </a:r>
            <a:r>
              <a:rPr lang="en-GB" sz="800" dirty="0">
                <a:solidFill>
                  <a:schemeClr val="tx1"/>
                </a:solidFill>
              </a:rPr>
              <a:t>, dribbling and shooting,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Gymnastics- </a:t>
            </a:r>
            <a:r>
              <a:rPr lang="en-GB" sz="800" dirty="0">
                <a:solidFill>
                  <a:schemeClr val="tx1"/>
                </a:solidFill>
              </a:rPr>
              <a:t>Balances, flight, rotations and sequence development and performance. 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567" y="6659832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Hockey and Gymnastics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Oct- Dec</a:t>
            </a:r>
            <a:r>
              <a:rPr lang="en-GB" sz="8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738836" y="5983763"/>
            <a:ext cx="892417" cy="751746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48701" y="6910623"/>
            <a:ext cx="1678942" cy="7772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dirty="0">
                <a:solidFill>
                  <a:schemeClr val="tx1"/>
                </a:solidFill>
              </a:rPr>
              <a:t>Passing, dribbling and shooting, attacking and defending, rules and </a:t>
            </a:r>
            <a:r>
              <a:rPr lang="en-GB" sz="800" dirty="0" smtClean="0">
                <a:solidFill>
                  <a:schemeClr val="tx1"/>
                </a:solidFill>
              </a:rPr>
              <a:t>tactics.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82874" y="5943575"/>
            <a:ext cx="824146" cy="9323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Jan- Feb half term.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253856" y="5576265"/>
            <a:ext cx="1612197" cy="8939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dirty="0" smtClean="0">
                <a:solidFill>
                  <a:schemeClr val="tx1"/>
                </a:solidFill>
              </a:rPr>
              <a:t>Rugby- </a:t>
            </a:r>
            <a:r>
              <a:rPr lang="en-GB" sz="800" dirty="0" smtClean="0">
                <a:solidFill>
                  <a:schemeClr val="tx1"/>
                </a:solidFill>
              </a:rPr>
              <a:t>Passing, tackling, tag games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Volleyball- </a:t>
            </a:r>
            <a:r>
              <a:rPr lang="en-GB" sz="800" dirty="0" smtClean="0">
                <a:solidFill>
                  <a:schemeClr val="tx1"/>
                </a:solidFill>
              </a:rPr>
              <a:t>Serving techniques, shot techniques, umpiring and tactics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75042" y="4602188"/>
            <a:ext cx="864172" cy="8881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Topic</a:t>
            </a:r>
            <a:r>
              <a:rPr lang="en-GB" sz="8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Volleyball and Rugby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Feb- April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16356" y="337232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40553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309611" y="2062385"/>
            <a:ext cx="1017006" cy="93373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8750" y="4144303"/>
            <a:ext cx="1084969" cy="173917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Athletics-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Jumping </a:t>
            </a:r>
            <a:r>
              <a:rPr lang="en-GB" sz="800" dirty="0">
                <a:solidFill>
                  <a:schemeClr val="tx1"/>
                </a:solidFill>
              </a:rPr>
              <a:t>events (long and triple jump), relays. </a:t>
            </a:r>
            <a:endParaRPr lang="en-GB" sz="800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Handball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r>
              <a:rPr lang="en-GB" sz="800" dirty="0">
                <a:solidFill>
                  <a:schemeClr val="tx1"/>
                </a:solidFill>
              </a:rPr>
              <a:t>Passing, dribbling and shooting., rules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OAA-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Problem </a:t>
            </a:r>
            <a:r>
              <a:rPr lang="en-GB" sz="800" dirty="0">
                <a:solidFill>
                  <a:schemeClr val="tx1"/>
                </a:solidFill>
              </a:rPr>
              <a:t>solving, teamwork, co-operation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36657" y="3253368"/>
            <a:ext cx="982999" cy="8330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Handball, OAA and Athletics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April- May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117845" y="1621414"/>
            <a:ext cx="694954" cy="12774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</a:t>
            </a:r>
            <a:r>
              <a:rPr lang="en-GB" sz="800" dirty="0" err="1" smtClean="0">
                <a:solidFill>
                  <a:schemeClr val="tx1"/>
                </a:solidFill>
              </a:rPr>
              <a:t>Rounders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Date: June-July.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35962" y="2938713"/>
            <a:ext cx="944269" cy="14660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Athletics- </a:t>
            </a:r>
            <a:r>
              <a:rPr lang="en-GB" sz="800" dirty="0">
                <a:solidFill>
                  <a:schemeClr val="tx1"/>
                </a:solidFill>
              </a:rPr>
              <a:t>Sprinting, middle distance and throwing events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GB" sz="800" b="1" dirty="0" err="1" smtClean="0">
                <a:solidFill>
                  <a:schemeClr val="tx1"/>
                </a:solidFill>
              </a:rPr>
              <a:t>Rounders</a:t>
            </a:r>
            <a:r>
              <a:rPr lang="en-GB" sz="800" b="1" dirty="0" smtClean="0">
                <a:solidFill>
                  <a:schemeClr val="tx1"/>
                </a:solidFill>
              </a:rPr>
              <a:t>- </a:t>
            </a:r>
            <a:r>
              <a:rPr lang="en-GB" sz="800" dirty="0" smtClean="0">
                <a:solidFill>
                  <a:schemeClr val="tx1"/>
                </a:solidFill>
              </a:rPr>
              <a:t>Throwing, catching, fielding, rules and tactics.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-82866" y="1444716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2340" y="126067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88165" y="12588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2126178" y="536143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Dribbling, control and turning</a:t>
            </a:r>
          </a:p>
          <a:p>
            <a:r>
              <a:rPr lang="en-GB" sz="600" dirty="0" smtClean="0"/>
              <a:t>BB: Passing and receiving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2627191" y="535930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Passing and movement into space</a:t>
            </a:r>
          </a:p>
          <a:p>
            <a:r>
              <a:rPr lang="en-GB" sz="600" dirty="0" smtClean="0"/>
              <a:t>BB: Dribbling and pivoting</a:t>
            </a:r>
            <a:endParaRPr lang="en-GB" sz="600" dirty="0"/>
          </a:p>
        </p:txBody>
      </p:sp>
      <p:sp>
        <p:nvSpPr>
          <p:cNvPr id="3" name="Rectangle 2"/>
          <p:cNvSpPr/>
          <p:nvPr/>
        </p:nvSpPr>
        <p:spPr>
          <a:xfrm>
            <a:off x="3134857" y="5400671"/>
            <a:ext cx="636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Shooting</a:t>
            </a:r>
          </a:p>
          <a:p>
            <a:endParaRPr lang="en-GB" sz="600" dirty="0"/>
          </a:p>
          <a:p>
            <a:r>
              <a:rPr lang="en-GB" sz="600" dirty="0"/>
              <a:t>BB: Set shot</a:t>
            </a:r>
            <a:endParaRPr lang="en-GB" sz="600" dirty="0"/>
          </a:p>
        </p:txBody>
      </p:sp>
      <p:sp>
        <p:nvSpPr>
          <p:cNvPr id="4" name="Rectangle 3"/>
          <p:cNvSpPr/>
          <p:nvPr/>
        </p:nvSpPr>
        <p:spPr>
          <a:xfrm>
            <a:off x="3679329" y="5270437"/>
            <a:ext cx="5368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Outwitting an opponent</a:t>
            </a:r>
          </a:p>
          <a:p>
            <a:endParaRPr lang="en-GB" sz="600" dirty="0"/>
          </a:p>
          <a:p>
            <a:r>
              <a:rPr lang="en-GB" sz="600" dirty="0"/>
              <a:t>BB: Lay Ups</a:t>
            </a:r>
            <a:endParaRPr lang="en-GB" sz="600" dirty="0"/>
          </a:p>
        </p:txBody>
      </p:sp>
      <p:sp>
        <p:nvSpPr>
          <p:cNvPr id="5" name="Rectangle 4"/>
          <p:cNvSpPr/>
          <p:nvPr/>
        </p:nvSpPr>
        <p:spPr>
          <a:xfrm>
            <a:off x="4107103" y="5301212"/>
            <a:ext cx="6646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Tackling and marking</a:t>
            </a:r>
          </a:p>
          <a:p>
            <a:endParaRPr lang="en-GB" sz="600" dirty="0"/>
          </a:p>
          <a:p>
            <a:r>
              <a:rPr lang="en-GB" sz="600" dirty="0"/>
              <a:t>BB: Man to Man marking</a:t>
            </a:r>
            <a:endParaRPr lang="en-GB" sz="600" dirty="0"/>
          </a:p>
        </p:txBody>
      </p:sp>
      <p:sp>
        <p:nvSpPr>
          <p:cNvPr id="6" name="Rectangle 5"/>
          <p:cNvSpPr/>
          <p:nvPr/>
        </p:nvSpPr>
        <p:spPr>
          <a:xfrm>
            <a:off x="4578001" y="5456727"/>
            <a:ext cx="1182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FB: Gameplay</a:t>
            </a:r>
          </a:p>
          <a:p>
            <a:endParaRPr lang="en-GB" sz="600" dirty="0"/>
          </a:p>
          <a:p>
            <a:r>
              <a:rPr lang="en-GB" sz="600" dirty="0"/>
              <a:t>BB: Gameplay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1542557" y="5460153"/>
            <a:ext cx="628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Side foot passing</a:t>
            </a:r>
          </a:p>
          <a:p>
            <a:r>
              <a:rPr lang="en-GB" sz="600" dirty="0" smtClean="0"/>
              <a:t>BB: Ball familiarisation </a:t>
            </a:r>
          </a:p>
          <a:p>
            <a:endParaRPr lang="en-GB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4766671" y="427439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Ball </a:t>
            </a:r>
            <a:r>
              <a:rPr lang="en-GB" sz="600" dirty="0" err="1" smtClean="0"/>
              <a:t>Familarisation</a:t>
            </a:r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R:Ball handling skills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181323" y="425390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V:  Passing and </a:t>
            </a:r>
            <a:r>
              <a:rPr lang="en-GB" sz="600" dirty="0" smtClean="0"/>
              <a:t>movement</a:t>
            </a:r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R:Passing and Receiving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643714" y="4261833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Serving</a:t>
            </a:r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Developing </a:t>
            </a:r>
          </a:p>
          <a:p>
            <a:r>
              <a:rPr lang="en-GB" sz="600" dirty="0" smtClean="0"/>
              <a:t>Passing and support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195543" y="4283213"/>
            <a:ext cx="5434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Shot techniques</a:t>
            </a:r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Tackling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29737" y="423728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</a:t>
            </a:r>
            <a:r>
              <a:rPr lang="en-GB" sz="600" dirty="0" smtClean="0"/>
              <a:t>: </a:t>
            </a:r>
            <a:r>
              <a:rPr lang="en-GB" sz="600" dirty="0" smtClean="0"/>
              <a:t>Attacking and outwitting opponents</a:t>
            </a:r>
          </a:p>
          <a:p>
            <a:r>
              <a:rPr lang="en-GB" sz="600" dirty="0" smtClean="0"/>
              <a:t>R: Tackling and ball presentation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27437" y="427982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</a:t>
            </a:r>
            <a:r>
              <a:rPr lang="en-GB" sz="600" dirty="0" smtClean="0"/>
              <a:t>: </a:t>
            </a:r>
            <a:r>
              <a:rPr lang="en-GB" sz="600" dirty="0" smtClean="0"/>
              <a:t>Defending the area    </a:t>
            </a:r>
          </a:p>
          <a:p>
            <a:r>
              <a:rPr lang="en-GB" sz="600" dirty="0" smtClean="0"/>
              <a:t>R: Attacking and maintaining possession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582727" y="434862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</a:t>
            </a:r>
            <a:r>
              <a:rPr lang="en-GB" sz="600" dirty="0" smtClean="0"/>
              <a:t>Gameplay, Umpiring</a:t>
            </a:r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093007" y="3250582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OAA: Teamwork with benches and mats</a:t>
            </a:r>
          </a:p>
          <a:p>
            <a:endParaRPr lang="en-GB" sz="600" dirty="0"/>
          </a:p>
          <a:p>
            <a:r>
              <a:rPr lang="en-GB" sz="600" dirty="0" smtClean="0"/>
              <a:t>OAA: Map reading skills</a:t>
            </a:r>
            <a:endParaRPr lang="en-GB" sz="600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2605932" y="3295915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Passing and movement</a:t>
            </a:r>
          </a:p>
          <a:p>
            <a:endParaRPr lang="en-GB" sz="600" dirty="0"/>
          </a:p>
          <a:p>
            <a:r>
              <a:rPr lang="en-GB" sz="600" dirty="0" smtClean="0"/>
              <a:t>A: Long jump technique</a:t>
            </a:r>
            <a:endParaRPr lang="en-GB" sz="6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3131218" y="3285541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Dribbling and footwork</a:t>
            </a:r>
          </a:p>
          <a:p>
            <a:endParaRPr lang="en-GB" sz="600" dirty="0"/>
          </a:p>
          <a:p>
            <a:r>
              <a:rPr lang="en-GB" sz="600" dirty="0" smtClean="0"/>
              <a:t>A: Triple Jump technique </a:t>
            </a:r>
            <a:endParaRPr lang="en-GB" sz="6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3709219" y="3269966"/>
            <a:ext cx="53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 </a:t>
            </a:r>
          </a:p>
          <a:p>
            <a:endParaRPr lang="en-GB" sz="600" dirty="0"/>
          </a:p>
          <a:p>
            <a:r>
              <a:rPr lang="en-GB" sz="600" dirty="0" smtClean="0"/>
              <a:t>A: Relay starts techniques</a:t>
            </a:r>
            <a:endParaRPr lang="en-GB" sz="6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4233937" y="334710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Jump hot</a:t>
            </a:r>
          </a:p>
          <a:p>
            <a:endParaRPr lang="en-GB" sz="600" dirty="0"/>
          </a:p>
          <a:p>
            <a:r>
              <a:rPr lang="en-GB" sz="600" dirty="0" smtClean="0"/>
              <a:t>A: Relay techniques</a:t>
            </a:r>
            <a:endParaRPr lang="en-GB" sz="600" dirty="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4814000" y="3300571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H: Attacking and outwitting </a:t>
            </a:r>
            <a:r>
              <a:rPr lang="en-GB" sz="600" dirty="0" smtClean="0"/>
              <a:t>opponents/ Gameplay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 smtClean="0"/>
              <a:t>A: Relay Hurdles</a:t>
            </a:r>
            <a:endParaRPr lang="en-GB" sz="600" dirty="0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667354" y="2236716"/>
            <a:ext cx="726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Ball familiarisation/catching</a:t>
            </a:r>
          </a:p>
          <a:p>
            <a:endParaRPr lang="en-GB" sz="600" dirty="0"/>
          </a:p>
          <a:p>
            <a:r>
              <a:rPr lang="en-GB" sz="600" dirty="0" smtClean="0"/>
              <a:t>A: 100m running style</a:t>
            </a:r>
            <a:endParaRPr lang="en-GB" sz="600" dirty="0" smtClean="0"/>
          </a:p>
        </p:txBody>
      </p:sp>
      <p:sp>
        <p:nvSpPr>
          <p:cNvPr id="103" name="TextBox 102"/>
          <p:cNvSpPr txBox="1"/>
          <p:nvPr/>
        </p:nvSpPr>
        <p:spPr>
          <a:xfrm>
            <a:off x="4118536" y="233518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Fielding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200m </a:t>
            </a:r>
            <a:r>
              <a:rPr lang="en-GB" sz="600" dirty="0"/>
              <a:t>running style</a:t>
            </a:r>
          </a:p>
          <a:p>
            <a:endParaRPr lang="en-GB" sz="600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3579606" y="2335621"/>
            <a:ext cx="5756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Bowling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400m </a:t>
            </a:r>
            <a:r>
              <a:rPr lang="en-GB" sz="600" dirty="0"/>
              <a:t>running </a:t>
            </a:r>
            <a:r>
              <a:rPr lang="en-GB" sz="600" dirty="0" smtClean="0"/>
              <a:t>style</a:t>
            </a:r>
            <a:endParaRPr lang="en-GB" sz="600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3081610" y="2333983"/>
            <a:ext cx="52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Batting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800m </a:t>
            </a:r>
            <a:r>
              <a:rPr lang="en-GB" sz="600" dirty="0"/>
              <a:t>running style</a:t>
            </a:r>
          </a:p>
          <a:p>
            <a:endParaRPr lang="en-GB" sz="6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2557683" y="2279913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Fielding tactics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 smtClean="0"/>
              <a:t>A:Shotputt technique</a:t>
            </a:r>
            <a:endParaRPr lang="en-GB" sz="600" dirty="0"/>
          </a:p>
          <a:p>
            <a:endParaRPr lang="en-GB" sz="600" dirty="0" smtClean="0"/>
          </a:p>
        </p:txBody>
      </p:sp>
      <p:sp>
        <p:nvSpPr>
          <p:cNvPr id="107" name="TextBox 106"/>
          <p:cNvSpPr txBox="1"/>
          <p:nvPr/>
        </p:nvSpPr>
        <p:spPr>
          <a:xfrm>
            <a:off x="2022056" y="236348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</a:t>
            </a:r>
            <a:r>
              <a:rPr lang="en-GB" sz="600" dirty="0" smtClean="0"/>
              <a:t> Gameplay</a:t>
            </a:r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A: </a:t>
            </a:r>
            <a:r>
              <a:rPr lang="en-GB" sz="600" dirty="0" smtClean="0"/>
              <a:t>Javelin technique</a:t>
            </a:r>
            <a:endParaRPr lang="en-GB" sz="600" dirty="0"/>
          </a:p>
          <a:p>
            <a:endParaRPr lang="en-GB" sz="600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1330058" y="234295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R: Assessment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A; Assessment</a:t>
            </a:r>
            <a:endParaRPr lang="en-GB" sz="6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36657" y="7718975"/>
            <a:ext cx="628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</a:t>
            </a:r>
            <a:r>
              <a:rPr lang="en-GB" sz="600" dirty="0" smtClean="0"/>
              <a:t>:  Game Preparation</a:t>
            </a:r>
            <a:endParaRPr lang="en-GB" sz="600" dirty="0" smtClean="0"/>
          </a:p>
          <a:p>
            <a:r>
              <a:rPr lang="en-GB" sz="600" dirty="0"/>
              <a:t>N</a:t>
            </a:r>
            <a:r>
              <a:rPr lang="en-GB" sz="600" dirty="0" smtClean="0"/>
              <a:t>: </a:t>
            </a:r>
            <a:r>
              <a:rPr lang="en-GB" sz="600" dirty="0" smtClean="0"/>
              <a:t>Ball familiarisation </a:t>
            </a:r>
          </a:p>
          <a:p>
            <a:endParaRPr lang="en-GB" sz="9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011026" y="7574188"/>
            <a:ext cx="628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B:Forehand and backhand grip</a:t>
            </a:r>
          </a:p>
          <a:p>
            <a:endParaRPr lang="en-GB" sz="600" dirty="0"/>
          </a:p>
          <a:p>
            <a:r>
              <a:rPr lang="en-GB" sz="600" dirty="0" smtClean="0"/>
              <a:t>N:Pass ring and footwork rule</a:t>
            </a:r>
            <a:endParaRPr lang="en-GB" sz="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590517" y="7461438"/>
            <a:ext cx="6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Rallying</a:t>
            </a:r>
          </a:p>
          <a:p>
            <a:endParaRPr lang="en-GB" sz="600" dirty="0"/>
          </a:p>
          <a:p>
            <a:r>
              <a:rPr lang="en-GB" sz="600" dirty="0" smtClean="0"/>
              <a:t>N: Creating space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246351" y="7365443"/>
            <a:ext cx="6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Low Serve</a:t>
            </a:r>
          </a:p>
          <a:p>
            <a:endParaRPr lang="en-GB" sz="600" dirty="0"/>
          </a:p>
          <a:p>
            <a:r>
              <a:rPr lang="en-GB" sz="600" dirty="0" smtClean="0"/>
              <a:t>N: Attacking play/dodging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905244" y="7391928"/>
            <a:ext cx="628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High Serve</a:t>
            </a:r>
          </a:p>
          <a:p>
            <a:endParaRPr lang="en-GB" sz="600" dirty="0"/>
          </a:p>
          <a:p>
            <a:r>
              <a:rPr lang="en-GB" sz="600" dirty="0" smtClean="0"/>
              <a:t>N: Shooting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610465" y="7372818"/>
            <a:ext cx="62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 Backhand Serve</a:t>
            </a:r>
          </a:p>
          <a:p>
            <a:endParaRPr lang="en-GB" sz="600" dirty="0"/>
          </a:p>
          <a:p>
            <a:r>
              <a:rPr lang="en-GB" sz="600" dirty="0" smtClean="0"/>
              <a:t>N: Defending</a:t>
            </a:r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352278" y="7384190"/>
            <a:ext cx="628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B: Game Play</a:t>
            </a:r>
          </a:p>
          <a:p>
            <a:endParaRPr lang="en-GB" sz="600" dirty="0"/>
          </a:p>
          <a:p>
            <a:r>
              <a:rPr lang="en-GB" sz="600" dirty="0" smtClean="0"/>
              <a:t>N: Game play</a:t>
            </a:r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596899" y="6296149"/>
            <a:ext cx="796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grip, dribbling, handling</a:t>
            </a:r>
          </a:p>
          <a:p>
            <a:r>
              <a:rPr lang="en-GB" sz="600" dirty="0" smtClean="0"/>
              <a:t>G: Locomotion partner work</a:t>
            </a:r>
            <a:endParaRPr lang="en-GB" sz="9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056263" y="6268308"/>
            <a:ext cx="6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passing and receiving</a:t>
            </a:r>
          </a:p>
          <a:p>
            <a:endParaRPr lang="en-GB" sz="600" dirty="0"/>
          </a:p>
          <a:p>
            <a:r>
              <a:rPr lang="en-GB" sz="600" dirty="0" smtClean="0"/>
              <a:t>G: Transference  of weight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551130" y="6309163"/>
            <a:ext cx="6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Outwitting opponents </a:t>
            </a:r>
          </a:p>
          <a:p>
            <a:endParaRPr lang="en-GB" sz="600" dirty="0"/>
          </a:p>
          <a:p>
            <a:r>
              <a:rPr lang="en-GB" sz="600" dirty="0" smtClean="0"/>
              <a:t>G: Balance (individual/partner)</a:t>
            </a:r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6850" y="6253709"/>
            <a:ext cx="6287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Creating Space</a:t>
            </a:r>
          </a:p>
          <a:p>
            <a:endParaRPr lang="en-GB" sz="600" dirty="0"/>
          </a:p>
          <a:p>
            <a:r>
              <a:rPr lang="en-GB" sz="600" dirty="0" smtClean="0"/>
              <a:t>G: Balance (partner/group work)</a:t>
            </a:r>
            <a:r>
              <a:rPr lang="en-GB" sz="600" dirty="0" smtClean="0"/>
              <a:t> </a:t>
            </a:r>
            <a:endParaRPr lang="en-GB" sz="600" dirty="0" smtClean="0"/>
          </a:p>
          <a:p>
            <a:endParaRPr lang="en-GB" sz="9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524615" y="6374248"/>
            <a:ext cx="6287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Shooting</a:t>
            </a:r>
          </a:p>
          <a:p>
            <a:endParaRPr lang="en-GB" sz="600" dirty="0"/>
          </a:p>
          <a:p>
            <a:r>
              <a:rPr lang="en-GB" sz="600" dirty="0" smtClean="0"/>
              <a:t>G: Balance (development of group work)</a:t>
            </a:r>
            <a:r>
              <a:rPr lang="en-GB" sz="600" dirty="0" smtClean="0"/>
              <a:t> </a:t>
            </a:r>
            <a:endParaRPr lang="en-GB" sz="600" dirty="0" smtClean="0"/>
          </a:p>
          <a:p>
            <a:endParaRPr lang="en-GB" sz="9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978164" y="6278048"/>
            <a:ext cx="628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Defending</a:t>
            </a:r>
            <a:r>
              <a:rPr lang="en-GB" sz="600" dirty="0" smtClean="0"/>
              <a:t>/block tackle</a:t>
            </a:r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G: Travels and balances </a:t>
            </a:r>
            <a:endParaRPr lang="en-GB" sz="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466017" y="6422929"/>
            <a:ext cx="628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H: Game play</a:t>
            </a:r>
          </a:p>
          <a:p>
            <a:endParaRPr lang="en-GB" sz="600" dirty="0"/>
          </a:p>
          <a:p>
            <a:r>
              <a:rPr lang="en-GB" sz="600" dirty="0" smtClean="0"/>
              <a:t>G: Assessment</a:t>
            </a:r>
            <a:r>
              <a:rPr lang="en-GB" sz="600" dirty="0" smtClean="0"/>
              <a:t> </a:t>
            </a:r>
            <a:endParaRPr lang="en-GB" sz="600" dirty="0" smtClean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0A214-C8C6-4596-B08B-FCB5F47D01E3}"/>
</file>

<file path=customXml/itemProps2.xml><?xml version="1.0" encoding="utf-8"?>
<ds:datastoreItem xmlns:ds="http://schemas.openxmlformats.org/officeDocument/2006/customXml" ds:itemID="{19B76235-34EF-4439-B9ED-926D24A6C9B1}"/>
</file>

<file path=customXml/itemProps3.xml><?xml version="1.0" encoding="utf-8"?>
<ds:datastoreItem xmlns:ds="http://schemas.openxmlformats.org/officeDocument/2006/customXml" ds:itemID="{26496042-FC13-4C89-A896-26FEA89C9BC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724</Words>
  <Application>Microsoft Office PowerPoint</Application>
  <PresentationFormat>A4 Paper (210x297 mm)</PresentationFormat>
  <Paragraphs>183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Amelia.Brennan</cp:lastModifiedBy>
  <cp:revision>39</cp:revision>
  <dcterms:created xsi:type="dcterms:W3CDTF">2019-07-02T10:31:49Z</dcterms:created>
  <dcterms:modified xsi:type="dcterms:W3CDTF">2020-03-31T15:05:16Z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