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482" y="-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</a:t>
            </a:r>
            <a:endParaRPr lang="en-GB" sz="4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-91048" y="2900452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3554" y="897611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New Academic Year  begins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Meet our Head Boy and Girl and Senior prefect team</a:t>
            </a:r>
            <a:endParaRPr lang="en-US" sz="800" dirty="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82621" y="8383124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Continue to embed an enthusiasm and thirst for learning</a:t>
            </a:r>
            <a:endParaRPr lang="en-US" sz="800" dirty="0"/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Autumn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90236" y="76878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196278" y="7561083"/>
            <a:ext cx="60494" cy="3710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7215" y="7561083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1130" y="7561083"/>
            <a:ext cx="24515" cy="429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08214" y="75454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6137" y="7766829"/>
            <a:ext cx="875388" cy="81944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Netball and Badminton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Date: Sept-Oct half term.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5850567" y="6659832"/>
            <a:ext cx="935529" cy="70915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Hockey and Gymnastics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Date: Oct- Dec</a:t>
            </a:r>
            <a:r>
              <a:rPr lang="en-GB" sz="800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64777" y="551627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36679" y="65753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6878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974" y="655728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3719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538925" y="557169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Spring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44993" y="5809829"/>
            <a:ext cx="824146" cy="93239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Football and Basketball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Date: Jan- Feb half term.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873706" y="4468049"/>
            <a:ext cx="864172" cy="88816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Topic</a:t>
            </a:r>
            <a:r>
              <a:rPr lang="en-GB" sz="800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Volleyball and Rugby</a:t>
            </a:r>
            <a:endParaRPr lang="en-GB" sz="800" dirty="0">
              <a:solidFill>
                <a:schemeClr val="tx1"/>
              </a:solidFill>
            </a:endParaRP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Date: Feb- April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81797" y="370917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Summer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26" y="1586004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112158" y="208572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8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Summer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Year 9 this way!</a:t>
            </a:r>
            <a:endParaRPr lang="en-GB" sz="1100" dirty="0"/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58672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2788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58528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3366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7236" y="552552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96470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57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73891" y="456175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58215" y="45617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0798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147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120279" y="3092742"/>
            <a:ext cx="985223" cy="64952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Handball, OAA and Athletics 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Date: April- May</a:t>
            </a:r>
            <a:endParaRPr lang="en-GB" sz="800" b="1" dirty="0">
              <a:solidFill>
                <a:schemeClr val="tx1"/>
              </a:solidFill>
            </a:endParaRP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1172" y="354054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0674" y="35353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6389" y="354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9329" y="35729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8325" y="356225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8038" y="354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5823400" y="1835188"/>
            <a:ext cx="929797" cy="9554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Athletics and </a:t>
            </a:r>
            <a:r>
              <a:rPr lang="en-GB" sz="800" dirty="0" err="1" smtClean="0">
                <a:solidFill>
                  <a:schemeClr val="tx1"/>
                </a:solidFill>
              </a:rPr>
              <a:t>Rounders</a:t>
            </a:r>
            <a:r>
              <a:rPr lang="en-GB" sz="800" dirty="0" smtClean="0">
                <a:solidFill>
                  <a:schemeClr val="tx1"/>
                </a:solidFill>
              </a:rPr>
              <a:t>.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Date: June-July.</a:t>
            </a:r>
            <a:endParaRPr lang="en-GB" sz="800" b="1" dirty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3241" y="25428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2743" y="25376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458" y="254726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0394" y="256455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60107" y="25472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7000" y="253580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8 Assessment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Revision techniques shared</a:t>
            </a:r>
          </a:p>
          <a:p>
            <a:pPr algn="ctr"/>
            <a:r>
              <a:rPr lang="en-US" sz="800" dirty="0" smtClean="0"/>
              <a:t> and modelled</a:t>
            </a:r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Practice questions completed and assessed</a:t>
            </a:r>
            <a:endParaRPr lang="en-US" sz="8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Model answers unpicked and critiqued</a:t>
            </a:r>
            <a:endParaRPr lang="en-US" sz="800" dirty="0"/>
          </a:p>
        </p:txBody>
      </p:sp>
      <p:sp>
        <p:nvSpPr>
          <p:cNvPr id="3" name="TextBox 2"/>
          <p:cNvSpPr txBox="1"/>
          <p:nvPr/>
        </p:nvSpPr>
        <p:spPr>
          <a:xfrm>
            <a:off x="838821" y="7418006"/>
            <a:ext cx="6974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N: Recap passing skills  and rules </a:t>
            </a:r>
          </a:p>
          <a:p>
            <a:endParaRPr lang="en-GB" sz="600" dirty="0" smtClean="0"/>
          </a:p>
          <a:p>
            <a:r>
              <a:rPr lang="en-GB" sz="600" dirty="0" smtClean="0"/>
              <a:t>B: Recap preparation of game</a:t>
            </a:r>
            <a:endParaRPr lang="en-GB" sz="600" dirty="0"/>
          </a:p>
        </p:txBody>
      </p:sp>
      <p:sp>
        <p:nvSpPr>
          <p:cNvPr id="75" name="TextBox 74"/>
          <p:cNvSpPr txBox="1"/>
          <p:nvPr/>
        </p:nvSpPr>
        <p:spPr>
          <a:xfrm>
            <a:off x="1524323" y="7236415"/>
            <a:ext cx="72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N: Timing of pass/support play</a:t>
            </a:r>
          </a:p>
          <a:p>
            <a:endParaRPr lang="en-GB" sz="600" dirty="0" smtClean="0"/>
          </a:p>
          <a:p>
            <a:r>
              <a:rPr lang="en-GB" sz="600" dirty="0" smtClean="0"/>
              <a:t>B: Increase ability on rallying</a:t>
            </a:r>
            <a:endParaRPr lang="en-GB" sz="600" dirty="0"/>
          </a:p>
        </p:txBody>
      </p:sp>
      <p:sp>
        <p:nvSpPr>
          <p:cNvPr id="76" name="TextBox 75"/>
          <p:cNvSpPr txBox="1"/>
          <p:nvPr/>
        </p:nvSpPr>
        <p:spPr>
          <a:xfrm>
            <a:off x="2272076" y="7316860"/>
            <a:ext cx="5900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N: Attacking play</a:t>
            </a:r>
          </a:p>
          <a:p>
            <a:endParaRPr lang="en-GB" sz="600" dirty="0"/>
          </a:p>
          <a:p>
            <a:r>
              <a:rPr lang="en-GB" sz="600" dirty="0" smtClean="0"/>
              <a:t>B: Develop Net play</a:t>
            </a:r>
            <a:endParaRPr lang="en-GB" sz="600" dirty="0"/>
          </a:p>
        </p:txBody>
      </p:sp>
      <p:sp>
        <p:nvSpPr>
          <p:cNvPr id="77" name="TextBox 76"/>
          <p:cNvSpPr txBox="1"/>
          <p:nvPr/>
        </p:nvSpPr>
        <p:spPr>
          <a:xfrm>
            <a:off x="2939389" y="7241893"/>
            <a:ext cx="590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N: Shooting</a:t>
            </a:r>
          </a:p>
          <a:p>
            <a:endParaRPr lang="en-GB" sz="600" dirty="0" smtClean="0"/>
          </a:p>
          <a:p>
            <a:r>
              <a:rPr lang="en-GB" sz="600" dirty="0" smtClean="0"/>
              <a:t>B: Perform high serves in a game of singles</a:t>
            </a:r>
            <a:endParaRPr lang="en-GB" sz="600" dirty="0"/>
          </a:p>
        </p:txBody>
      </p:sp>
      <p:sp>
        <p:nvSpPr>
          <p:cNvPr id="78" name="TextBox 77"/>
          <p:cNvSpPr txBox="1"/>
          <p:nvPr/>
        </p:nvSpPr>
        <p:spPr>
          <a:xfrm>
            <a:off x="3560254" y="7290146"/>
            <a:ext cx="8110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N: Marking/Defending</a:t>
            </a:r>
          </a:p>
          <a:p>
            <a:endParaRPr lang="en-GB" sz="600" dirty="0" smtClean="0"/>
          </a:p>
          <a:p>
            <a:r>
              <a:rPr lang="en-GB" sz="600" dirty="0" smtClean="0"/>
              <a:t>B: Identify tactics and umpire games</a:t>
            </a:r>
            <a:endParaRPr lang="en-GB" sz="600" dirty="0"/>
          </a:p>
        </p:txBody>
      </p:sp>
      <p:sp>
        <p:nvSpPr>
          <p:cNvPr id="79" name="TextBox 78"/>
          <p:cNvSpPr txBox="1"/>
          <p:nvPr/>
        </p:nvSpPr>
        <p:spPr>
          <a:xfrm>
            <a:off x="4366265" y="7305164"/>
            <a:ext cx="767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N:Game play/Assessment</a:t>
            </a:r>
          </a:p>
          <a:p>
            <a:r>
              <a:rPr lang="en-GB" sz="600" dirty="0" smtClean="0"/>
              <a:t>B: Game play/Assessment</a:t>
            </a:r>
            <a:endParaRPr lang="en-GB" sz="600" dirty="0"/>
          </a:p>
        </p:txBody>
      </p:sp>
      <p:sp>
        <p:nvSpPr>
          <p:cNvPr id="80" name="TextBox 79"/>
          <p:cNvSpPr txBox="1"/>
          <p:nvPr/>
        </p:nvSpPr>
        <p:spPr>
          <a:xfrm>
            <a:off x="1416712" y="6350477"/>
            <a:ext cx="660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N:Game play/Assessment</a:t>
            </a:r>
          </a:p>
          <a:p>
            <a:r>
              <a:rPr lang="en-GB" sz="600" dirty="0" smtClean="0"/>
              <a:t>G: Assessment</a:t>
            </a:r>
            <a:endParaRPr lang="en-GB" sz="600" dirty="0"/>
          </a:p>
        </p:txBody>
      </p:sp>
      <p:sp>
        <p:nvSpPr>
          <p:cNvPr id="81" name="TextBox 80"/>
          <p:cNvSpPr txBox="1"/>
          <p:nvPr/>
        </p:nvSpPr>
        <p:spPr>
          <a:xfrm>
            <a:off x="2008955" y="6341945"/>
            <a:ext cx="59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Shooting</a:t>
            </a:r>
          </a:p>
          <a:p>
            <a:endParaRPr lang="en-GB" sz="600" dirty="0"/>
          </a:p>
          <a:p>
            <a:r>
              <a:rPr lang="en-GB" sz="600" dirty="0" smtClean="0"/>
              <a:t>G: Vaulting Apparatus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519959" y="6254471"/>
            <a:ext cx="552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Defending/Jab Tackle</a:t>
            </a:r>
          </a:p>
          <a:p>
            <a:endParaRPr lang="en-GB" sz="600" dirty="0"/>
          </a:p>
          <a:p>
            <a:r>
              <a:rPr lang="en-GB" sz="600" dirty="0" smtClean="0"/>
              <a:t>G: Vaulting low level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095020" y="6319987"/>
            <a:ext cx="5827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Creation of Space</a:t>
            </a:r>
          </a:p>
          <a:p>
            <a:endParaRPr lang="en-GB" sz="600" dirty="0"/>
          </a:p>
          <a:p>
            <a:r>
              <a:rPr lang="en-GB" sz="600" dirty="0" smtClean="0"/>
              <a:t>G: Basic Vaulting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589795" y="6296427"/>
            <a:ext cx="5261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Passing/Reverse stop</a:t>
            </a:r>
          </a:p>
          <a:p>
            <a:r>
              <a:rPr lang="en-GB" sz="600" dirty="0" smtClean="0"/>
              <a:t>G: Recap balances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062416" y="6258305"/>
            <a:ext cx="580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Dribbling and movement G: Rotations/jumps</a:t>
            </a:r>
            <a:endParaRPr lang="en-GB" sz="600" dirty="0"/>
          </a:p>
        </p:txBody>
      </p:sp>
      <p:sp>
        <p:nvSpPr>
          <p:cNvPr id="86" name="TextBox 85"/>
          <p:cNvSpPr txBox="1"/>
          <p:nvPr/>
        </p:nvSpPr>
        <p:spPr>
          <a:xfrm>
            <a:off x="2632925" y="5276917"/>
            <a:ext cx="66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F: Develop attack/defending </a:t>
            </a:r>
          </a:p>
          <a:p>
            <a:endParaRPr lang="en-GB" sz="600" dirty="0"/>
          </a:p>
          <a:p>
            <a:r>
              <a:rPr lang="en-GB" sz="600" dirty="0" smtClean="0"/>
              <a:t>B: Defence skills</a:t>
            </a:r>
            <a:endParaRPr lang="en-GB" sz="600" dirty="0"/>
          </a:p>
        </p:txBody>
      </p:sp>
      <p:sp>
        <p:nvSpPr>
          <p:cNvPr id="87" name="TextBox 86"/>
          <p:cNvSpPr txBox="1"/>
          <p:nvPr/>
        </p:nvSpPr>
        <p:spPr>
          <a:xfrm>
            <a:off x="4127168" y="5334182"/>
            <a:ext cx="6605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F: Assessment game play</a:t>
            </a:r>
          </a:p>
          <a:p>
            <a:endParaRPr lang="en-GB" sz="600" dirty="0"/>
          </a:p>
          <a:p>
            <a:r>
              <a:rPr lang="en-GB" sz="600" dirty="0" smtClean="0"/>
              <a:t>B: Assessment game play</a:t>
            </a:r>
            <a:endParaRPr lang="en-GB" sz="600" dirty="0"/>
          </a:p>
        </p:txBody>
      </p:sp>
      <p:sp>
        <p:nvSpPr>
          <p:cNvPr id="88" name="TextBox 87"/>
          <p:cNvSpPr txBox="1"/>
          <p:nvPr/>
        </p:nvSpPr>
        <p:spPr>
          <a:xfrm>
            <a:off x="2148188" y="5285405"/>
            <a:ext cx="6354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F: Dribbling, turns and outwitting opponents</a:t>
            </a:r>
          </a:p>
          <a:p>
            <a:r>
              <a:rPr lang="en-GB" sz="600" dirty="0" smtClean="0"/>
              <a:t>B: Attacking</a:t>
            </a:r>
            <a:endParaRPr lang="en-GB" sz="600" dirty="0"/>
          </a:p>
        </p:txBody>
      </p:sp>
      <p:sp>
        <p:nvSpPr>
          <p:cNvPr id="89" name="TextBox 88"/>
          <p:cNvSpPr txBox="1"/>
          <p:nvPr/>
        </p:nvSpPr>
        <p:spPr>
          <a:xfrm>
            <a:off x="3150191" y="5280057"/>
            <a:ext cx="66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F: Develop shooting</a:t>
            </a:r>
          </a:p>
          <a:p>
            <a:endParaRPr lang="en-GB" sz="600" dirty="0"/>
          </a:p>
          <a:p>
            <a:r>
              <a:rPr lang="en-GB" sz="600" dirty="0" smtClean="0"/>
              <a:t>B: Recap shooting (lay ups)</a:t>
            </a:r>
            <a:endParaRPr lang="en-GB" sz="600" dirty="0"/>
          </a:p>
        </p:txBody>
      </p:sp>
      <p:sp>
        <p:nvSpPr>
          <p:cNvPr id="90" name="TextBox 89"/>
          <p:cNvSpPr txBox="1"/>
          <p:nvPr/>
        </p:nvSpPr>
        <p:spPr>
          <a:xfrm>
            <a:off x="1566923" y="5237409"/>
            <a:ext cx="66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F: Develop passing</a:t>
            </a:r>
          </a:p>
          <a:p>
            <a:endParaRPr lang="en-GB" sz="600" dirty="0"/>
          </a:p>
          <a:p>
            <a:r>
              <a:rPr lang="en-GB" sz="600" dirty="0" smtClean="0"/>
              <a:t>B: Develop passing/pivoting/dribbling</a:t>
            </a:r>
            <a:endParaRPr lang="en-GB" sz="600" dirty="0"/>
          </a:p>
        </p:txBody>
      </p:sp>
      <p:sp>
        <p:nvSpPr>
          <p:cNvPr id="91" name="TextBox 90"/>
          <p:cNvSpPr txBox="1"/>
          <p:nvPr/>
        </p:nvSpPr>
        <p:spPr>
          <a:xfrm>
            <a:off x="3620674" y="5313848"/>
            <a:ext cx="6605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F: Heading </a:t>
            </a:r>
          </a:p>
          <a:p>
            <a:endParaRPr lang="en-GB" sz="600" dirty="0"/>
          </a:p>
          <a:p>
            <a:r>
              <a:rPr lang="en-GB" sz="600" dirty="0" smtClean="0"/>
              <a:t>B: Develop shooting (jump shot)</a:t>
            </a:r>
            <a:endParaRPr lang="en-GB" sz="600" dirty="0"/>
          </a:p>
        </p:txBody>
      </p:sp>
      <p:sp>
        <p:nvSpPr>
          <p:cNvPr id="92" name="TextBox 91"/>
          <p:cNvSpPr txBox="1"/>
          <p:nvPr/>
        </p:nvSpPr>
        <p:spPr>
          <a:xfrm>
            <a:off x="1502181" y="4359266"/>
            <a:ext cx="6605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V</a:t>
            </a:r>
            <a:r>
              <a:rPr lang="en-GB" sz="600" dirty="0" smtClean="0"/>
              <a:t>: Assessment game play</a:t>
            </a:r>
          </a:p>
          <a:p>
            <a:endParaRPr lang="en-GB" sz="600" dirty="0"/>
          </a:p>
          <a:p>
            <a:r>
              <a:rPr lang="en-GB" sz="600" dirty="0" smtClean="0"/>
              <a:t>R: Assessment game play</a:t>
            </a:r>
            <a:endParaRPr lang="en-GB" sz="600" dirty="0"/>
          </a:p>
        </p:txBody>
      </p:sp>
      <p:sp>
        <p:nvSpPr>
          <p:cNvPr id="93" name="TextBox 92"/>
          <p:cNvSpPr txBox="1"/>
          <p:nvPr/>
        </p:nvSpPr>
        <p:spPr>
          <a:xfrm>
            <a:off x="2189017" y="4357122"/>
            <a:ext cx="4912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Tactics </a:t>
            </a:r>
          </a:p>
          <a:p>
            <a:endParaRPr lang="en-GB" sz="600" dirty="0"/>
          </a:p>
          <a:p>
            <a:r>
              <a:rPr lang="en-GB" sz="600" dirty="0" smtClean="0"/>
              <a:t>R: Tactical play</a:t>
            </a:r>
            <a:endParaRPr lang="en-GB" sz="600" dirty="0"/>
          </a:p>
        </p:txBody>
      </p:sp>
      <p:sp>
        <p:nvSpPr>
          <p:cNvPr id="95" name="TextBox 94"/>
          <p:cNvSpPr txBox="1"/>
          <p:nvPr/>
        </p:nvSpPr>
        <p:spPr>
          <a:xfrm>
            <a:off x="2664449" y="4407840"/>
            <a:ext cx="660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Spike </a:t>
            </a:r>
          </a:p>
          <a:p>
            <a:endParaRPr lang="en-GB" sz="600" dirty="0"/>
          </a:p>
          <a:p>
            <a:r>
              <a:rPr lang="en-GB" sz="600" dirty="0" smtClean="0"/>
              <a:t>R: Kicking</a:t>
            </a:r>
            <a:endParaRPr lang="en-GB" sz="600" dirty="0"/>
          </a:p>
        </p:txBody>
      </p:sp>
      <p:sp>
        <p:nvSpPr>
          <p:cNvPr id="96" name="TextBox 95"/>
          <p:cNvSpPr txBox="1"/>
          <p:nvPr/>
        </p:nvSpPr>
        <p:spPr>
          <a:xfrm>
            <a:off x="3173563" y="4339180"/>
            <a:ext cx="6605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Serves </a:t>
            </a:r>
          </a:p>
          <a:p>
            <a:endParaRPr lang="en-GB" sz="600" dirty="0"/>
          </a:p>
          <a:p>
            <a:r>
              <a:rPr lang="en-GB" sz="600" dirty="0" smtClean="0"/>
              <a:t>R: Develop tackling technique</a:t>
            </a:r>
            <a:endParaRPr lang="en-GB" sz="600" dirty="0"/>
          </a:p>
        </p:txBody>
      </p:sp>
      <p:sp>
        <p:nvSpPr>
          <p:cNvPr id="97" name="TextBox 96"/>
          <p:cNvSpPr txBox="1"/>
          <p:nvPr/>
        </p:nvSpPr>
        <p:spPr>
          <a:xfrm>
            <a:off x="3647643" y="4394172"/>
            <a:ext cx="660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Dig </a:t>
            </a:r>
          </a:p>
          <a:p>
            <a:endParaRPr lang="en-GB" sz="600" dirty="0"/>
          </a:p>
          <a:p>
            <a:r>
              <a:rPr lang="en-GB" sz="600" dirty="0" smtClean="0"/>
              <a:t>R: Develop passing</a:t>
            </a:r>
            <a:endParaRPr lang="en-GB" sz="600" dirty="0"/>
          </a:p>
        </p:txBody>
      </p:sp>
      <p:sp>
        <p:nvSpPr>
          <p:cNvPr id="98" name="TextBox 97"/>
          <p:cNvSpPr txBox="1"/>
          <p:nvPr/>
        </p:nvSpPr>
        <p:spPr>
          <a:xfrm>
            <a:off x="4172230" y="4342211"/>
            <a:ext cx="6605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Volley-set </a:t>
            </a:r>
          </a:p>
          <a:p>
            <a:endParaRPr lang="en-GB" sz="600" dirty="0"/>
          </a:p>
          <a:p>
            <a:r>
              <a:rPr lang="en-GB" sz="600" dirty="0" smtClean="0"/>
              <a:t>R: Recap passing and handling skills</a:t>
            </a:r>
            <a:endParaRPr lang="en-GB" sz="600" dirty="0"/>
          </a:p>
        </p:txBody>
      </p:sp>
      <p:sp>
        <p:nvSpPr>
          <p:cNvPr id="99" name="TextBox 98"/>
          <p:cNvSpPr txBox="1"/>
          <p:nvPr/>
        </p:nvSpPr>
        <p:spPr>
          <a:xfrm>
            <a:off x="1591505" y="3320936"/>
            <a:ext cx="66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OAA: Teamwork with mats and benches</a:t>
            </a:r>
          </a:p>
          <a:p>
            <a:r>
              <a:rPr lang="en-GB" sz="600" dirty="0" smtClean="0"/>
              <a:t>OAA: Orienteering 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094920" y="3440944"/>
            <a:ext cx="660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 Dribbling</a:t>
            </a:r>
          </a:p>
          <a:p>
            <a:endParaRPr lang="en-GB" sz="600" dirty="0"/>
          </a:p>
          <a:p>
            <a:r>
              <a:rPr lang="en-GB" sz="600" dirty="0" smtClean="0"/>
              <a:t>A: Long jump 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640374" y="3381869"/>
            <a:ext cx="660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Control</a:t>
            </a:r>
          </a:p>
          <a:p>
            <a:endParaRPr lang="en-GB" sz="600" dirty="0"/>
          </a:p>
          <a:p>
            <a:r>
              <a:rPr lang="en-GB" sz="600" dirty="0" smtClean="0"/>
              <a:t>A: Triple jump 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161498" y="3351895"/>
            <a:ext cx="5275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Passing</a:t>
            </a:r>
          </a:p>
          <a:p>
            <a:endParaRPr lang="en-GB" sz="600" dirty="0"/>
          </a:p>
          <a:p>
            <a:r>
              <a:rPr lang="en-GB" sz="600" dirty="0" smtClean="0"/>
              <a:t>A:  Relay techniques/starts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655925" y="3441790"/>
            <a:ext cx="660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Shooting</a:t>
            </a:r>
          </a:p>
          <a:p>
            <a:endParaRPr lang="en-GB" sz="600" dirty="0"/>
          </a:p>
          <a:p>
            <a:r>
              <a:rPr lang="en-GB" sz="600" dirty="0" smtClean="0"/>
              <a:t>A: Relay races 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4203073" y="3369963"/>
            <a:ext cx="5724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Defending/Attacking</a:t>
            </a:r>
          </a:p>
          <a:p>
            <a:endParaRPr lang="en-GB" sz="600" dirty="0"/>
          </a:p>
          <a:p>
            <a:r>
              <a:rPr lang="en-GB" sz="600" dirty="0" smtClean="0"/>
              <a:t>A:  Hurdles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775480" y="3453373"/>
            <a:ext cx="867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Assessment/game play</a:t>
            </a:r>
          </a:p>
          <a:p>
            <a:r>
              <a:rPr lang="en-GB" sz="600" dirty="0" smtClean="0"/>
              <a:t>A: Assessment 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3621461" y="2451764"/>
            <a:ext cx="5275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R: bowling development </a:t>
            </a:r>
          </a:p>
          <a:p>
            <a:endParaRPr lang="en-GB" sz="600" dirty="0"/>
          </a:p>
          <a:p>
            <a:r>
              <a:rPr lang="en-GB" sz="600" dirty="0" smtClean="0"/>
              <a:t>A:  400m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4165578" y="2433440"/>
            <a:ext cx="527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R: fielding skills</a:t>
            </a:r>
          </a:p>
          <a:p>
            <a:endParaRPr lang="en-GB" sz="600" dirty="0"/>
          </a:p>
          <a:p>
            <a:r>
              <a:rPr lang="en-GB" sz="600" dirty="0" smtClean="0"/>
              <a:t>A:  100m sprint/200m sprint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2579168" y="2453820"/>
            <a:ext cx="5275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R</a:t>
            </a:r>
            <a:r>
              <a:rPr lang="en-GB" sz="600" dirty="0" smtClean="0"/>
              <a:t>: positional roles</a:t>
            </a:r>
          </a:p>
          <a:p>
            <a:endParaRPr lang="en-GB" sz="600" dirty="0"/>
          </a:p>
          <a:p>
            <a:r>
              <a:rPr lang="en-GB" sz="600" dirty="0" smtClean="0"/>
              <a:t>A:  Javelin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085119" y="2497527"/>
            <a:ext cx="5275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R</a:t>
            </a:r>
            <a:r>
              <a:rPr lang="en-GB" sz="600" dirty="0" smtClean="0"/>
              <a:t>: batting development  </a:t>
            </a:r>
          </a:p>
          <a:p>
            <a:endParaRPr lang="en-GB" sz="600" dirty="0"/>
          </a:p>
          <a:p>
            <a:r>
              <a:rPr lang="en-GB" sz="600" dirty="0" smtClean="0"/>
              <a:t>A:  800m  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430929" y="2355717"/>
            <a:ext cx="576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R: </a:t>
            </a:r>
            <a:r>
              <a:rPr lang="en-GB" sz="600" smtClean="0"/>
              <a:t>Game play/assessment</a:t>
            </a:r>
            <a:endParaRPr lang="en-GB" sz="600" dirty="0" smtClean="0"/>
          </a:p>
          <a:p>
            <a:endParaRPr lang="en-GB" sz="600" dirty="0"/>
          </a:p>
          <a:p>
            <a:r>
              <a:rPr lang="en-GB" sz="600" dirty="0" smtClean="0"/>
              <a:t>A:  Assessment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2031459" y="2542845"/>
            <a:ext cx="527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R</a:t>
            </a:r>
            <a:r>
              <a:rPr lang="en-GB" sz="600" dirty="0" smtClean="0"/>
              <a:t>: Tactics</a:t>
            </a:r>
          </a:p>
          <a:p>
            <a:endParaRPr lang="en-GB" sz="600" dirty="0"/>
          </a:p>
          <a:p>
            <a:r>
              <a:rPr lang="en-GB" sz="600" dirty="0" smtClean="0"/>
              <a:t>A:  Shotput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2" ma:contentTypeDescription="Create a new document." ma:contentTypeScope="" ma:versionID="aa76260394aed712cebcc6eaa66f0205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04fb79c8f364c04189728febd312414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594B58-892D-4F78-A983-E6F89E8FA0AC}">
  <ds:schemaRefs>
    <ds:schemaRef ds:uri="http://purl.org/dc/terms/"/>
    <ds:schemaRef ds:uri="http://purl.org/dc/elements/1.1/"/>
    <ds:schemaRef ds:uri="http://schemas.microsoft.com/office/2006/documentManagement/types"/>
    <ds:schemaRef ds:uri="91c74df8-1e46-45b4-bd67-b5e67cb8cfb2"/>
    <ds:schemaRef ds:uri="http://schemas.microsoft.com/office/infopath/2007/PartnerControls"/>
    <ds:schemaRef ds:uri="912e7bfb-0f1d-4096-82cb-c34f89414f40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903EB96-E9FA-410F-A93A-ECE3B56921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1B55C0-8F2E-406A-AB7F-303A16454A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c74df8-1e46-45b4-bd67-b5e67cb8cfb2"/>
    <ds:schemaRef ds:uri="912e7bfb-0f1d-4096-82cb-c34f89414f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</TotalTime>
  <Words>472</Words>
  <Application>Microsoft Office PowerPoint</Application>
  <PresentationFormat>A4 Paper (210x297 mm)</PresentationFormat>
  <Paragraphs>145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Kate McEvilly</cp:lastModifiedBy>
  <cp:revision>36</cp:revision>
  <dcterms:created xsi:type="dcterms:W3CDTF">2019-07-02T10:31:49Z</dcterms:created>
  <dcterms:modified xsi:type="dcterms:W3CDTF">2022-03-03T10:06:15Z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0x0101006BAE7ED6C182ED408A69B174A1B81E82</vt:lpwstr>
  </property>
</Properties>
</file>