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63501" y="2867691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New Academic Year  begins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2621" y="8383124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Continue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0" y="8092645"/>
            <a:ext cx="1022258" cy="85364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Netball and Badminton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Sept-Oct half term.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0" y="8992786"/>
            <a:ext cx="1582660" cy="101461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Skills we will work on this term:</a:t>
            </a:r>
          </a:p>
          <a:p>
            <a:r>
              <a:rPr lang="en-GB" sz="800" b="1" dirty="0" smtClean="0">
                <a:solidFill>
                  <a:schemeClr val="tx1"/>
                </a:solidFill>
              </a:rPr>
              <a:t>Netball-</a:t>
            </a:r>
            <a:r>
              <a:rPr lang="en-GB" sz="800" dirty="0" smtClean="0">
                <a:solidFill>
                  <a:schemeClr val="tx1"/>
                </a:solidFill>
              </a:rPr>
              <a:t> Passing</a:t>
            </a:r>
            <a:r>
              <a:rPr lang="en-GB" sz="800" dirty="0">
                <a:solidFill>
                  <a:schemeClr val="tx1"/>
                </a:solidFill>
              </a:rPr>
              <a:t>, s</a:t>
            </a:r>
            <a:r>
              <a:rPr lang="en-GB" sz="800" dirty="0" smtClean="0">
                <a:solidFill>
                  <a:schemeClr val="tx1"/>
                </a:solidFill>
              </a:rPr>
              <a:t>hooting</a:t>
            </a:r>
            <a:r>
              <a:rPr lang="en-GB" sz="800" dirty="0">
                <a:solidFill>
                  <a:schemeClr val="tx1"/>
                </a:solidFill>
              </a:rPr>
              <a:t>, attacking and defending, rules and </a:t>
            </a:r>
            <a:r>
              <a:rPr lang="en-GB" sz="800" dirty="0" smtClean="0">
                <a:solidFill>
                  <a:schemeClr val="tx1"/>
                </a:solidFill>
              </a:rPr>
              <a:t>tactics.</a:t>
            </a:r>
          </a:p>
          <a:p>
            <a:r>
              <a:rPr lang="en-GB" sz="800" b="1" dirty="0" smtClean="0">
                <a:solidFill>
                  <a:schemeClr val="tx1"/>
                </a:solidFill>
              </a:rPr>
              <a:t>Badminton-</a:t>
            </a:r>
            <a:r>
              <a:rPr lang="en-GB" sz="800" dirty="0" smtClean="0">
                <a:solidFill>
                  <a:schemeClr val="tx1"/>
                </a:solidFill>
              </a:rPr>
              <a:t> Serving, shot techniques, rules and umpiring.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50567" y="6659832"/>
            <a:ext cx="935529" cy="7091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Hockey and Dance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Oct- Dec</a:t>
            </a:r>
            <a:r>
              <a:rPr lang="en-GB" sz="800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44993" y="5809829"/>
            <a:ext cx="824146" cy="9323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Football and Basketball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Jan- Feb half term.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smtClean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99470" y="3896650"/>
            <a:ext cx="864172" cy="8881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Topic</a:t>
            </a:r>
            <a:r>
              <a:rPr lang="en-GB" sz="800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Volleyball and Table Tennis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Feb- April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756231" y="363572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165" y="15620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77571" y="215924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</a:t>
            </a:r>
            <a:r>
              <a:rPr lang="en-US" sz="1000" b="1" dirty="0">
                <a:solidFill>
                  <a:schemeClr val="tx1"/>
                </a:solidFill>
              </a:rPr>
              <a:t>9</a:t>
            </a:r>
            <a:r>
              <a:rPr lang="en-US" sz="1000" b="1" dirty="0" smtClean="0">
                <a:solidFill>
                  <a:schemeClr val="tx1"/>
                </a:solidFill>
              </a:rPr>
              <a:t>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10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58672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278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5852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3366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7236" y="552552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73891" y="45617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5" y="45617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-30237" y="3060126"/>
            <a:ext cx="982999" cy="8330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Handball, OAA and Athletics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April- May</a:t>
            </a:r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887538" y="1555422"/>
            <a:ext cx="929797" cy="9554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Athletics and </a:t>
            </a:r>
            <a:r>
              <a:rPr lang="en-GB" sz="800" dirty="0" err="1" smtClean="0">
                <a:solidFill>
                  <a:schemeClr val="tx1"/>
                </a:solidFill>
              </a:rPr>
              <a:t>Rounders</a:t>
            </a:r>
            <a:r>
              <a:rPr lang="en-GB" sz="800" dirty="0" smtClean="0">
                <a:solidFill>
                  <a:schemeClr val="tx1"/>
                </a:solidFill>
              </a:rPr>
              <a:t>.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June-July.</a:t>
            </a:r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9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711528" y="7585320"/>
            <a:ext cx="791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Recap fundamentals </a:t>
            </a:r>
          </a:p>
          <a:p>
            <a:r>
              <a:rPr lang="en-GB" sz="600" dirty="0" smtClean="0"/>
              <a:t>B: Physiological effects of exercise </a:t>
            </a:r>
            <a:endParaRPr lang="en-GB" sz="600" dirty="0"/>
          </a:p>
        </p:txBody>
      </p:sp>
      <p:sp>
        <p:nvSpPr>
          <p:cNvPr id="75" name="TextBox 74"/>
          <p:cNvSpPr txBox="1"/>
          <p:nvPr/>
        </p:nvSpPr>
        <p:spPr>
          <a:xfrm>
            <a:off x="2212874" y="7321333"/>
            <a:ext cx="716131" cy="467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Attacking</a:t>
            </a:r>
          </a:p>
          <a:p>
            <a:r>
              <a:rPr lang="en-GB" sz="600" dirty="0" smtClean="0"/>
              <a:t>B: When to use an overhead shot in a game </a:t>
            </a:r>
            <a:endParaRPr lang="en-GB" sz="600" dirty="0"/>
          </a:p>
        </p:txBody>
      </p:sp>
      <p:sp>
        <p:nvSpPr>
          <p:cNvPr id="76" name="TextBox 75"/>
          <p:cNvSpPr txBox="1"/>
          <p:nvPr/>
        </p:nvSpPr>
        <p:spPr>
          <a:xfrm>
            <a:off x="2910061" y="7268459"/>
            <a:ext cx="6257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Defending </a:t>
            </a:r>
          </a:p>
          <a:p>
            <a:r>
              <a:rPr lang="en-GB" sz="600" dirty="0" smtClean="0"/>
              <a:t>B: Understand scoring system</a:t>
            </a:r>
            <a:endParaRPr lang="en-GB" sz="600" dirty="0"/>
          </a:p>
        </p:txBody>
      </p:sp>
      <p:sp>
        <p:nvSpPr>
          <p:cNvPr id="77" name="TextBox 76"/>
          <p:cNvSpPr txBox="1"/>
          <p:nvPr/>
        </p:nvSpPr>
        <p:spPr>
          <a:xfrm>
            <a:off x="3573967" y="7236122"/>
            <a:ext cx="657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Centre passes</a:t>
            </a:r>
          </a:p>
          <a:p>
            <a:r>
              <a:rPr lang="en-GB" sz="600" dirty="0" smtClean="0"/>
              <a:t>B: develop sense of tactical awareness </a:t>
            </a:r>
            <a:endParaRPr lang="en-GB" sz="600" dirty="0"/>
          </a:p>
        </p:txBody>
      </p:sp>
      <p:sp>
        <p:nvSpPr>
          <p:cNvPr id="78" name="TextBox 77"/>
          <p:cNvSpPr txBox="1"/>
          <p:nvPr/>
        </p:nvSpPr>
        <p:spPr>
          <a:xfrm>
            <a:off x="4324085" y="7228683"/>
            <a:ext cx="5950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Assessment/game play</a:t>
            </a:r>
          </a:p>
          <a:p>
            <a:r>
              <a:rPr lang="en-GB" sz="600" dirty="0" smtClean="0"/>
              <a:t>B: </a:t>
            </a:r>
            <a:r>
              <a:rPr lang="en-GB" sz="600" dirty="0"/>
              <a:t>Assessment/game play</a:t>
            </a:r>
          </a:p>
          <a:p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1522099" y="7442313"/>
            <a:ext cx="79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N: Use of space</a:t>
            </a:r>
          </a:p>
          <a:p>
            <a:r>
              <a:rPr lang="en-GB" sz="600" dirty="0" smtClean="0"/>
              <a:t>B:  Variety of overhead shots </a:t>
            </a:r>
            <a:endParaRPr lang="en-GB" sz="600" dirty="0"/>
          </a:p>
        </p:txBody>
      </p:sp>
      <p:sp>
        <p:nvSpPr>
          <p:cNvPr id="80" name="TextBox 79"/>
          <p:cNvSpPr txBox="1"/>
          <p:nvPr/>
        </p:nvSpPr>
        <p:spPr>
          <a:xfrm>
            <a:off x="4067094" y="6276024"/>
            <a:ext cx="657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 dribbling, passing, receiving</a:t>
            </a:r>
          </a:p>
          <a:p>
            <a:r>
              <a:rPr lang="en-GB" sz="600" dirty="0" smtClean="0"/>
              <a:t>D: Replicate movements to music </a:t>
            </a:r>
            <a:endParaRPr lang="en-GB" sz="600" dirty="0"/>
          </a:p>
        </p:txBody>
      </p:sp>
      <p:sp>
        <p:nvSpPr>
          <p:cNvPr id="81" name="TextBox 80"/>
          <p:cNvSpPr txBox="1"/>
          <p:nvPr/>
        </p:nvSpPr>
        <p:spPr>
          <a:xfrm>
            <a:off x="3557234" y="6360092"/>
            <a:ext cx="694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 Use of space/attacking</a:t>
            </a:r>
          </a:p>
          <a:p>
            <a:r>
              <a:rPr lang="en-GB" sz="600" dirty="0" smtClean="0"/>
              <a:t>G: Chorus formations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050594" y="6289752"/>
            <a:ext cx="6579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Defending/ tackling</a:t>
            </a:r>
          </a:p>
          <a:p>
            <a:endParaRPr lang="en-GB" sz="600" dirty="0"/>
          </a:p>
          <a:p>
            <a:r>
              <a:rPr lang="en-GB" sz="600" dirty="0" smtClean="0"/>
              <a:t>G: Different levels 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2540125" y="6300118"/>
            <a:ext cx="6579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Shooting/set plays </a:t>
            </a:r>
          </a:p>
          <a:p>
            <a:r>
              <a:rPr lang="en-GB" sz="600" dirty="0" smtClean="0"/>
              <a:t>G: Verse movements </a:t>
            </a:r>
            <a:endParaRPr lang="en-GB" sz="600" dirty="0"/>
          </a:p>
        </p:txBody>
      </p:sp>
      <p:sp>
        <p:nvSpPr>
          <p:cNvPr id="84" name="TextBox 83"/>
          <p:cNvSpPr txBox="1"/>
          <p:nvPr/>
        </p:nvSpPr>
        <p:spPr>
          <a:xfrm>
            <a:off x="2018788" y="6214715"/>
            <a:ext cx="578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Positioning/formations</a:t>
            </a:r>
          </a:p>
          <a:p>
            <a:r>
              <a:rPr lang="en-GB" sz="600" dirty="0" smtClean="0"/>
              <a:t>G: choreograph a dance sequence in a group</a:t>
            </a:r>
            <a:endParaRPr lang="en-GB" sz="600" dirty="0"/>
          </a:p>
        </p:txBody>
      </p:sp>
      <p:sp>
        <p:nvSpPr>
          <p:cNvPr id="85" name="TextBox 84"/>
          <p:cNvSpPr txBox="1"/>
          <p:nvPr/>
        </p:nvSpPr>
        <p:spPr>
          <a:xfrm>
            <a:off x="1401506" y="6299824"/>
            <a:ext cx="6579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Assessment/ game play</a:t>
            </a:r>
          </a:p>
          <a:p>
            <a:endParaRPr lang="en-GB" sz="600" dirty="0"/>
          </a:p>
          <a:p>
            <a:r>
              <a:rPr lang="en-GB" sz="600" dirty="0" smtClean="0"/>
              <a:t>G: Assessment </a:t>
            </a:r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4106263" y="5240304"/>
            <a:ext cx="569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</a:t>
            </a:r>
            <a:r>
              <a:rPr lang="en-GB" sz="600" dirty="0" smtClean="0"/>
              <a:t>: Assessment/ game play</a:t>
            </a:r>
          </a:p>
          <a:p>
            <a:r>
              <a:rPr lang="en-GB" sz="600" dirty="0" smtClean="0"/>
              <a:t>B: Assessment 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3663191" y="5342404"/>
            <a:ext cx="4397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</a:t>
            </a:r>
            <a:r>
              <a:rPr lang="en-GB" sz="600" dirty="0" smtClean="0"/>
              <a:t>: Defence tactics </a:t>
            </a:r>
          </a:p>
          <a:p>
            <a:r>
              <a:rPr lang="en-GB" sz="600" dirty="0" smtClean="0"/>
              <a:t>B:  Tactics</a:t>
            </a:r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3163380" y="5393964"/>
            <a:ext cx="56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</a:t>
            </a:r>
            <a:r>
              <a:rPr lang="en-GB" sz="600" dirty="0" smtClean="0"/>
              <a:t>: Shooting </a:t>
            </a:r>
          </a:p>
          <a:p>
            <a:r>
              <a:rPr lang="en-GB" sz="600" dirty="0" smtClean="0"/>
              <a:t>B:  Attack strategies </a:t>
            </a:r>
            <a:endParaRPr lang="en-GB" sz="600" dirty="0"/>
          </a:p>
        </p:txBody>
      </p:sp>
      <p:sp>
        <p:nvSpPr>
          <p:cNvPr id="89" name="TextBox 88"/>
          <p:cNvSpPr txBox="1"/>
          <p:nvPr/>
        </p:nvSpPr>
        <p:spPr>
          <a:xfrm>
            <a:off x="2634902" y="5343152"/>
            <a:ext cx="569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</a:t>
            </a:r>
            <a:r>
              <a:rPr lang="en-GB" sz="600" dirty="0" smtClean="0"/>
              <a:t>: Attack tactics  </a:t>
            </a:r>
          </a:p>
          <a:p>
            <a:r>
              <a:rPr lang="en-GB" sz="600" dirty="0" smtClean="0"/>
              <a:t>B:  Defence Zone</a:t>
            </a:r>
            <a:endParaRPr lang="en-GB" sz="600" dirty="0"/>
          </a:p>
        </p:txBody>
      </p:sp>
      <p:sp>
        <p:nvSpPr>
          <p:cNvPr id="90" name="TextBox 89"/>
          <p:cNvSpPr txBox="1"/>
          <p:nvPr/>
        </p:nvSpPr>
        <p:spPr>
          <a:xfrm>
            <a:off x="2168036" y="5364224"/>
            <a:ext cx="569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</a:t>
            </a:r>
            <a:r>
              <a:rPr lang="en-GB" sz="600" dirty="0" smtClean="0"/>
              <a:t>: Control and turning</a:t>
            </a:r>
          </a:p>
          <a:p>
            <a:r>
              <a:rPr lang="en-GB" sz="600" dirty="0" smtClean="0"/>
              <a:t>B:  Shooting- lay ups</a:t>
            </a:r>
            <a:endParaRPr lang="en-GB" sz="600" dirty="0"/>
          </a:p>
        </p:txBody>
      </p:sp>
      <p:sp>
        <p:nvSpPr>
          <p:cNvPr id="91" name="TextBox 90"/>
          <p:cNvSpPr txBox="1"/>
          <p:nvPr/>
        </p:nvSpPr>
        <p:spPr>
          <a:xfrm>
            <a:off x="1678012" y="5364224"/>
            <a:ext cx="569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</a:t>
            </a:r>
            <a:r>
              <a:rPr lang="en-GB" sz="600" dirty="0" smtClean="0"/>
              <a:t>: Passing </a:t>
            </a:r>
          </a:p>
          <a:p>
            <a:r>
              <a:rPr lang="en-GB" sz="600" dirty="0" smtClean="0"/>
              <a:t>B:  Outwitting opponents</a:t>
            </a:r>
            <a:endParaRPr lang="en-GB" sz="600" dirty="0"/>
          </a:p>
        </p:txBody>
      </p:sp>
      <p:sp>
        <p:nvSpPr>
          <p:cNvPr id="92" name="TextBox 91"/>
          <p:cNvSpPr txBox="1"/>
          <p:nvPr/>
        </p:nvSpPr>
        <p:spPr>
          <a:xfrm>
            <a:off x="4748038" y="4297842"/>
            <a:ext cx="569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Volley-set</a:t>
            </a:r>
          </a:p>
          <a:p>
            <a:r>
              <a:rPr lang="en-GB" sz="600" dirty="0" smtClean="0"/>
              <a:t>T: Grip and backhand push</a:t>
            </a:r>
            <a:endParaRPr lang="en-GB" sz="600" dirty="0"/>
          </a:p>
        </p:txBody>
      </p:sp>
      <p:sp>
        <p:nvSpPr>
          <p:cNvPr id="93" name="TextBox 92"/>
          <p:cNvSpPr txBox="1"/>
          <p:nvPr/>
        </p:nvSpPr>
        <p:spPr>
          <a:xfrm>
            <a:off x="3678061" y="4303248"/>
            <a:ext cx="569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Serves</a:t>
            </a:r>
          </a:p>
          <a:p>
            <a:r>
              <a:rPr lang="en-GB" sz="600" dirty="0" smtClean="0"/>
              <a:t>T: Forehand push/ topspin</a:t>
            </a:r>
            <a:endParaRPr lang="en-GB" sz="600" dirty="0"/>
          </a:p>
        </p:txBody>
      </p:sp>
      <p:sp>
        <p:nvSpPr>
          <p:cNvPr id="94" name="TextBox 93"/>
          <p:cNvSpPr txBox="1"/>
          <p:nvPr/>
        </p:nvSpPr>
        <p:spPr>
          <a:xfrm>
            <a:off x="3184118" y="4283942"/>
            <a:ext cx="501774" cy="466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Spike</a:t>
            </a:r>
          </a:p>
          <a:p>
            <a:r>
              <a:rPr lang="en-GB" sz="600" dirty="0" smtClean="0"/>
              <a:t>T: Backhand topspin</a:t>
            </a:r>
            <a:endParaRPr lang="en-GB" sz="600" dirty="0"/>
          </a:p>
        </p:txBody>
      </p:sp>
      <p:sp>
        <p:nvSpPr>
          <p:cNvPr id="95" name="TextBox 94"/>
          <p:cNvSpPr txBox="1"/>
          <p:nvPr/>
        </p:nvSpPr>
        <p:spPr>
          <a:xfrm>
            <a:off x="4218325" y="4403404"/>
            <a:ext cx="56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Dig</a:t>
            </a:r>
          </a:p>
          <a:p>
            <a:r>
              <a:rPr lang="en-GB" sz="600" dirty="0" smtClean="0"/>
              <a:t>T: Serve</a:t>
            </a:r>
            <a:endParaRPr lang="en-GB" sz="600" dirty="0"/>
          </a:p>
        </p:txBody>
      </p:sp>
      <p:sp>
        <p:nvSpPr>
          <p:cNvPr id="96" name="TextBox 95"/>
          <p:cNvSpPr txBox="1"/>
          <p:nvPr/>
        </p:nvSpPr>
        <p:spPr>
          <a:xfrm>
            <a:off x="2136952" y="4269008"/>
            <a:ext cx="569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Assessment/game play</a:t>
            </a:r>
          </a:p>
          <a:p>
            <a:r>
              <a:rPr lang="en-GB" sz="600" dirty="0" smtClean="0"/>
              <a:t>T: Assessment/game play</a:t>
            </a:r>
            <a:endParaRPr lang="en-GB" sz="600" dirty="0"/>
          </a:p>
        </p:txBody>
      </p:sp>
      <p:sp>
        <p:nvSpPr>
          <p:cNvPr id="97" name="TextBox 96"/>
          <p:cNvSpPr txBox="1"/>
          <p:nvPr/>
        </p:nvSpPr>
        <p:spPr>
          <a:xfrm>
            <a:off x="2694288" y="4359484"/>
            <a:ext cx="548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Tactics</a:t>
            </a:r>
          </a:p>
          <a:p>
            <a:r>
              <a:rPr lang="en-GB" sz="600" dirty="0" smtClean="0"/>
              <a:t>T: Doubles Tactics </a:t>
            </a:r>
            <a:endParaRPr lang="en-GB" sz="600" dirty="0"/>
          </a:p>
        </p:txBody>
      </p:sp>
      <p:sp>
        <p:nvSpPr>
          <p:cNvPr id="98" name="TextBox 97"/>
          <p:cNvSpPr txBox="1"/>
          <p:nvPr/>
        </p:nvSpPr>
        <p:spPr>
          <a:xfrm>
            <a:off x="1627548" y="3354357"/>
            <a:ext cx="569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OAA: team work with benches and mats </a:t>
            </a:r>
          </a:p>
          <a:p>
            <a:r>
              <a:rPr lang="en-GB" sz="600" dirty="0" smtClean="0"/>
              <a:t>OAA: Orienteering </a:t>
            </a:r>
            <a:endParaRPr lang="en-GB" sz="600" dirty="0"/>
          </a:p>
        </p:txBody>
      </p:sp>
      <p:sp>
        <p:nvSpPr>
          <p:cNvPr id="99" name="TextBox 98"/>
          <p:cNvSpPr txBox="1"/>
          <p:nvPr/>
        </p:nvSpPr>
        <p:spPr>
          <a:xfrm>
            <a:off x="2656520" y="3418301"/>
            <a:ext cx="56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</a:t>
            </a:r>
            <a:r>
              <a:rPr lang="en-GB" sz="600" dirty="0" smtClean="0"/>
              <a:t>: Control</a:t>
            </a:r>
          </a:p>
          <a:p>
            <a:r>
              <a:rPr lang="en-GB" sz="600" dirty="0"/>
              <a:t>A</a:t>
            </a:r>
            <a:r>
              <a:rPr lang="en-GB" sz="600" dirty="0" smtClean="0"/>
              <a:t>: Triple jump</a:t>
            </a:r>
            <a:endParaRPr lang="en-GB" sz="600" dirty="0"/>
          </a:p>
        </p:txBody>
      </p:sp>
      <p:sp>
        <p:nvSpPr>
          <p:cNvPr id="100" name="TextBox 99"/>
          <p:cNvSpPr txBox="1"/>
          <p:nvPr/>
        </p:nvSpPr>
        <p:spPr>
          <a:xfrm>
            <a:off x="2150499" y="3431356"/>
            <a:ext cx="56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</a:t>
            </a:r>
            <a:r>
              <a:rPr lang="en-GB" sz="600" dirty="0" smtClean="0"/>
              <a:t>: Dribbling </a:t>
            </a:r>
          </a:p>
          <a:p>
            <a:r>
              <a:rPr lang="en-GB" sz="600" dirty="0"/>
              <a:t>A</a:t>
            </a:r>
            <a:r>
              <a:rPr lang="en-GB" sz="600" dirty="0" smtClean="0"/>
              <a:t>: Long jump</a:t>
            </a:r>
            <a:endParaRPr lang="en-GB" sz="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733083" y="3450538"/>
            <a:ext cx="56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</a:t>
            </a:r>
            <a:r>
              <a:rPr lang="en-GB" sz="600" dirty="0" smtClean="0"/>
              <a:t>: Shooting</a:t>
            </a:r>
          </a:p>
          <a:p>
            <a:r>
              <a:rPr lang="en-GB" sz="600" dirty="0"/>
              <a:t>A</a:t>
            </a:r>
            <a:r>
              <a:rPr lang="en-GB" sz="600" dirty="0" smtClean="0"/>
              <a:t>: Relay Races</a:t>
            </a:r>
            <a:endParaRPr lang="en-GB" sz="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172737" y="3411369"/>
            <a:ext cx="569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</a:t>
            </a:r>
            <a:r>
              <a:rPr lang="en-GB" sz="600" dirty="0" smtClean="0"/>
              <a:t>: Passing</a:t>
            </a:r>
          </a:p>
          <a:p>
            <a:r>
              <a:rPr lang="en-GB" sz="600" dirty="0"/>
              <a:t>A</a:t>
            </a:r>
            <a:r>
              <a:rPr lang="en-GB" sz="600" dirty="0" smtClean="0"/>
              <a:t>: Relay techniques/starts</a:t>
            </a:r>
            <a:endParaRPr lang="en-GB" sz="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256970" y="3427683"/>
            <a:ext cx="56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</a:t>
            </a:r>
            <a:r>
              <a:rPr lang="en-GB" sz="600" dirty="0" smtClean="0"/>
              <a:t>: Defending</a:t>
            </a:r>
          </a:p>
          <a:p>
            <a:r>
              <a:rPr lang="en-GB" sz="600" dirty="0" smtClean="0"/>
              <a:t>A: Hurdles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806381" y="3406676"/>
            <a:ext cx="569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</a:t>
            </a:r>
            <a:r>
              <a:rPr lang="en-GB" sz="600" dirty="0" smtClean="0"/>
              <a:t>:  Assessment/ game play</a:t>
            </a:r>
          </a:p>
          <a:p>
            <a:r>
              <a:rPr lang="en-GB" sz="600" dirty="0"/>
              <a:t>A</a:t>
            </a:r>
            <a:r>
              <a:rPr lang="en-GB" sz="600" dirty="0" smtClean="0"/>
              <a:t>: </a:t>
            </a:r>
            <a:endParaRPr lang="en-GB" sz="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4137508" y="2334575"/>
            <a:ext cx="569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R:Throwing, catching, fielding</a:t>
            </a:r>
          </a:p>
          <a:p>
            <a:r>
              <a:rPr lang="en-GB" sz="600" dirty="0" smtClean="0"/>
              <a:t>A:  Sprint running 100m/ 200m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601834" y="2391163"/>
            <a:ext cx="569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Bowling development </a:t>
            </a:r>
          </a:p>
          <a:p>
            <a:r>
              <a:rPr lang="en-GB" sz="600" dirty="0" smtClean="0"/>
              <a:t>A:  Sprint running 400m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079235" y="2445038"/>
            <a:ext cx="569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Batting development </a:t>
            </a:r>
          </a:p>
          <a:p>
            <a:r>
              <a:rPr lang="en-GB" sz="600" dirty="0" smtClean="0"/>
              <a:t>A:  800m technique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539949" y="2512892"/>
            <a:ext cx="56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Fielding roles </a:t>
            </a:r>
          </a:p>
          <a:p>
            <a:r>
              <a:rPr lang="en-GB" sz="600" dirty="0" smtClean="0"/>
              <a:t>A:  </a:t>
            </a:r>
            <a:r>
              <a:rPr lang="en-GB" sz="600" dirty="0" err="1" smtClean="0"/>
              <a:t>Shotputt</a:t>
            </a:r>
            <a:endParaRPr lang="en-GB" sz="600" dirty="0" smtClean="0"/>
          </a:p>
        </p:txBody>
      </p:sp>
      <p:sp>
        <p:nvSpPr>
          <p:cNvPr id="109" name="TextBox 108"/>
          <p:cNvSpPr txBox="1"/>
          <p:nvPr/>
        </p:nvSpPr>
        <p:spPr>
          <a:xfrm>
            <a:off x="1387394" y="2437330"/>
            <a:ext cx="569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Assessment/game play</a:t>
            </a:r>
          </a:p>
          <a:p>
            <a:r>
              <a:rPr lang="en-GB" sz="600" dirty="0" smtClean="0"/>
              <a:t>A:  Assessment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023405" y="2364837"/>
            <a:ext cx="569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Evaluation of tactics/ peer assessment </a:t>
            </a:r>
          </a:p>
          <a:p>
            <a:r>
              <a:rPr lang="en-GB" sz="600" dirty="0" smtClean="0"/>
              <a:t>A:  Javelin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2" ma:contentTypeDescription="Create a new document." ma:contentTypeScope="" ma:versionID="aa76260394aed712cebcc6eaa66f0205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04fb79c8f364c04189728febd312414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FF56F8-CA46-4FD2-9A10-FF58DCCF96ED}">
  <ds:schemaRefs>
    <ds:schemaRef ds:uri="91c74df8-1e46-45b4-bd67-b5e67cb8cfb2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12e7bfb-0f1d-4096-82cb-c34f89414f4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9C1738A-7B2F-4678-BAAD-C0D067ABCD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A095CA-BC4E-43F4-AF09-C6EA974697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74df8-1e46-45b4-bd67-b5e67cb8cfb2"/>
    <ds:schemaRef ds:uri="912e7bfb-0f1d-4096-82cb-c34f89414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516</Words>
  <Application>Microsoft Office PowerPoint</Application>
  <PresentationFormat>A4 Paper (210x297 mm)</PresentationFormat>
  <Paragraphs>121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Kate McEvilly</cp:lastModifiedBy>
  <cp:revision>35</cp:revision>
  <dcterms:created xsi:type="dcterms:W3CDTF">2019-07-02T10:31:49Z</dcterms:created>
  <dcterms:modified xsi:type="dcterms:W3CDTF">2022-03-03T10:06:58Z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</Properties>
</file>