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80879" y="2791856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New Academic Year 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635597" y="8317794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Continue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15001" y="8181284"/>
            <a:ext cx="1185298" cy="77149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Autumn Term 1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(Sep- Oct)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41598" y="7687876"/>
            <a:ext cx="75534" cy="2692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92200" y="662148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Autumn Term 2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(Oct-Dec)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0" y="8906988"/>
            <a:ext cx="1582660" cy="101461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Applying the principles of training: fitness and how it affects skill performance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117569" y="3215414"/>
            <a:ext cx="948773" cy="110466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Topic: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Reducing the risk of sports injuries and dealing with common medical conditions</a:t>
            </a:r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endParaRPr lang="en-GB" sz="800" dirty="0" smtClean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40019" y="5550196"/>
            <a:ext cx="935529" cy="7091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CW </a:t>
            </a:r>
            <a:r>
              <a:rPr lang="en-GB" sz="800" dirty="0" smtClean="0">
                <a:solidFill>
                  <a:schemeClr val="tx1"/>
                </a:solidFill>
              </a:rPr>
              <a:t>submissions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20014" y="553596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Spring Term 1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(Jan-Feb)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98258" y="4264939"/>
            <a:ext cx="743633" cy="8065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End of topic tests for exam prep and CW submissions and resubmissions.</a:t>
            </a:r>
          </a:p>
        </p:txBody>
      </p:sp>
      <p:sp>
        <p:nvSpPr>
          <p:cNvPr id="299" name="Oval 298"/>
          <p:cNvSpPr/>
          <p:nvPr/>
        </p:nvSpPr>
        <p:spPr>
          <a:xfrm>
            <a:off x="5177701" y="4761720"/>
            <a:ext cx="1175200" cy="93627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Spring Term 2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(Feb-April)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5852738" y="6507559"/>
            <a:ext cx="987888" cy="112395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</a:t>
            </a:r>
            <a:r>
              <a:rPr lang="en-GB" sz="800" b="1" u="sng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Applying the principles of training: fitness and how it affects skill performance</a:t>
            </a:r>
          </a:p>
          <a:p>
            <a:pPr algn="ctr"/>
            <a:endParaRPr lang="en-GB" sz="800" b="1" u="sng" dirty="0" smtClean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68402" y="5926493"/>
            <a:ext cx="925057" cy="56065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Resubmissions of Unit </a:t>
            </a:r>
          </a:p>
        </p:txBody>
      </p:sp>
      <p:sp>
        <p:nvSpPr>
          <p:cNvPr id="302" name="Oval 301"/>
          <p:cNvSpPr/>
          <p:nvPr/>
        </p:nvSpPr>
        <p:spPr>
          <a:xfrm>
            <a:off x="793902" y="346422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Summer Term 1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(April-May)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879" y="1562055"/>
            <a:ext cx="5434461" cy="1749767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0927" y="189227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10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Summer Term 2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(May-July)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11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52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7236" y="55255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16734" y="1582891"/>
            <a:ext cx="951324" cy="7440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CW drafts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916734" y="2312194"/>
            <a:ext cx="941266" cy="94007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Topic: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Nutrition and sports performance</a:t>
            </a:r>
            <a:endParaRPr lang="en-GB" sz="800" b="1" u="sng" dirty="0" smtClean="0">
              <a:solidFill>
                <a:schemeClr val="tx1"/>
              </a:solidFill>
            </a:endParaRPr>
          </a:p>
          <a:p>
            <a:pPr algn="ctr"/>
            <a:endParaRPr lang="en-GB" sz="800" dirty="0" smtClean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10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-128114" y="1339185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704221" y="4300966"/>
            <a:ext cx="9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Different </a:t>
            </a:r>
            <a:r>
              <a:rPr lang="en-GB" sz="800" dirty="0"/>
              <a:t>factors which influence the risk and severity of injury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512894" y="4282799"/>
            <a:ext cx="901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Different types and causes of sports injuries</a:t>
            </a:r>
            <a:endParaRPr lang="en-GB" sz="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894023" y="4160862"/>
            <a:ext cx="901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Reducing risk, treatment and rehabilitation of sports injuries and medical conditions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149386" y="4293544"/>
            <a:ext cx="9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To know the warm up and cool down routines </a:t>
            </a:r>
            <a:endParaRPr lang="en-GB" sz="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265144" y="4159989"/>
            <a:ext cx="901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Causes, symptoms and treatment of medical conditions.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08325" y="7663982"/>
            <a:ext cx="901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Components of fitness applied in sport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105441" y="7298777"/>
            <a:ext cx="742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Principles of training in sport</a:t>
            </a:r>
            <a:endParaRPr lang="en-GB" sz="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1662805" y="7303866"/>
            <a:ext cx="9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Organising and planning a fitness training programme.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855823" y="7220687"/>
            <a:ext cx="844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Evaluate own performance in planning and delivery of a fitness training programme.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585796" y="7455278"/>
            <a:ext cx="84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Evaluate coursework</a:t>
            </a:r>
            <a:endParaRPr lang="en-GB" sz="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310610" y="7473934"/>
            <a:ext cx="84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Evaluate coursework </a:t>
            </a:r>
            <a:endParaRPr lang="en-GB" sz="800" dirty="0"/>
          </a:p>
        </p:txBody>
      </p:sp>
      <p:sp>
        <p:nvSpPr>
          <p:cNvPr id="123" name="TextBox 122"/>
          <p:cNvSpPr txBox="1"/>
          <p:nvPr/>
        </p:nvSpPr>
        <p:spPr>
          <a:xfrm>
            <a:off x="4577435" y="6326787"/>
            <a:ext cx="9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Components of fitness applied in </a:t>
            </a:r>
            <a:r>
              <a:rPr lang="en-GB" sz="800" dirty="0" smtClean="0"/>
              <a:t>sport resubmission</a:t>
            </a:r>
            <a:endParaRPr lang="en-GB" sz="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562173" y="5253004"/>
            <a:ext cx="74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Principles of training in </a:t>
            </a:r>
            <a:r>
              <a:rPr lang="en-GB" sz="800" dirty="0" smtClean="0"/>
              <a:t>sport submission</a:t>
            </a:r>
            <a:endParaRPr lang="en-GB" sz="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3130651" y="5240012"/>
            <a:ext cx="901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Organising and planning a fitness training </a:t>
            </a:r>
            <a:r>
              <a:rPr lang="en-GB" sz="800" dirty="0" smtClean="0"/>
              <a:t>programme submission</a:t>
            </a:r>
            <a:endParaRPr lang="en-GB" sz="800" dirty="0"/>
          </a:p>
        </p:txBody>
      </p:sp>
      <p:sp>
        <p:nvSpPr>
          <p:cNvPr id="126" name="TextBox 125"/>
          <p:cNvSpPr txBox="1"/>
          <p:nvPr/>
        </p:nvSpPr>
        <p:spPr>
          <a:xfrm>
            <a:off x="3774991" y="5253004"/>
            <a:ext cx="844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Evaluate own performance in planning and delivery of a fitness training </a:t>
            </a:r>
            <a:r>
              <a:rPr lang="en-GB" sz="800" dirty="0" smtClean="0"/>
              <a:t>programme submission</a:t>
            </a:r>
            <a:endParaRPr lang="en-GB" sz="800" dirty="0"/>
          </a:p>
        </p:txBody>
      </p:sp>
      <p:sp>
        <p:nvSpPr>
          <p:cNvPr id="127" name="TextBox 126"/>
          <p:cNvSpPr txBox="1"/>
          <p:nvPr/>
        </p:nvSpPr>
        <p:spPr>
          <a:xfrm>
            <a:off x="2074310" y="6263373"/>
            <a:ext cx="844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Evaluate coursework type </a:t>
            </a:r>
            <a:r>
              <a:rPr lang="en-GB" sz="800" dirty="0" smtClean="0"/>
              <a:t>up and resubmit</a:t>
            </a:r>
            <a:endParaRPr lang="en-GB" sz="800" dirty="0"/>
          </a:p>
        </p:txBody>
      </p:sp>
      <p:sp>
        <p:nvSpPr>
          <p:cNvPr id="139" name="TextBox 138"/>
          <p:cNvSpPr txBox="1"/>
          <p:nvPr/>
        </p:nvSpPr>
        <p:spPr>
          <a:xfrm>
            <a:off x="4084706" y="2171509"/>
            <a:ext cx="844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Applying differing dietary requirements to varying types of sporting activity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28461" y="2179283"/>
            <a:ext cx="844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Developing a balanced nutrition plan for a selected sporting activity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848461" y="2302864"/>
            <a:ext cx="844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How nutritional behaviours can be managed to improve sports performance.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255134" y="2570454"/>
            <a:ext cx="84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Evaluate Coursework </a:t>
            </a:r>
            <a:endParaRPr lang="en-GB" sz="800" dirty="0"/>
          </a:p>
        </p:txBody>
      </p:sp>
      <p:pic>
        <p:nvPicPr>
          <p:cNvPr id="105" name="Picture 104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40" y="6844650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105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381" y="6804516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06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74" y="7953008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107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723" y="7398115"/>
            <a:ext cx="275557" cy="21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108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419" y="5656326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109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297" y="5830616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10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80" y="3995371"/>
            <a:ext cx="275557" cy="15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44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68" y="4090884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TextBox 146"/>
          <p:cNvSpPr txBox="1"/>
          <p:nvPr/>
        </p:nvSpPr>
        <p:spPr>
          <a:xfrm>
            <a:off x="2483795" y="2560579"/>
            <a:ext cx="84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Evaluate Coursework </a:t>
            </a:r>
            <a:endParaRPr lang="en-GB" sz="8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541360" y="2617727"/>
            <a:ext cx="84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Evaluate Coursework </a:t>
            </a:r>
            <a:endParaRPr lang="en-GB" sz="800" dirty="0"/>
          </a:p>
        </p:txBody>
      </p:sp>
      <p:sp>
        <p:nvSpPr>
          <p:cNvPr id="132" name="TextBox 131"/>
          <p:cNvSpPr txBox="1"/>
          <p:nvPr/>
        </p:nvSpPr>
        <p:spPr>
          <a:xfrm>
            <a:off x="4619165" y="5316847"/>
            <a:ext cx="84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OCR submission</a:t>
            </a:r>
            <a:endParaRPr lang="en-GB" sz="800" dirty="0"/>
          </a:p>
        </p:txBody>
      </p:sp>
      <p:sp>
        <p:nvSpPr>
          <p:cNvPr id="133" name="TextBox 132"/>
          <p:cNvSpPr txBox="1"/>
          <p:nvPr/>
        </p:nvSpPr>
        <p:spPr>
          <a:xfrm>
            <a:off x="1814740" y="5256104"/>
            <a:ext cx="901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Components of fitness applied in </a:t>
            </a:r>
            <a:r>
              <a:rPr lang="en-GB" sz="800" dirty="0" smtClean="0"/>
              <a:t>sport submission</a:t>
            </a:r>
            <a:endParaRPr lang="en-GB" sz="800" dirty="0"/>
          </a:p>
        </p:txBody>
      </p:sp>
      <p:sp>
        <p:nvSpPr>
          <p:cNvPr id="138" name="TextBox 137"/>
          <p:cNvSpPr txBox="1"/>
          <p:nvPr/>
        </p:nvSpPr>
        <p:spPr>
          <a:xfrm>
            <a:off x="3989727" y="6340716"/>
            <a:ext cx="74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Principles of training in </a:t>
            </a:r>
            <a:r>
              <a:rPr lang="en-GB" sz="800" dirty="0" smtClean="0"/>
              <a:t>sport resubmission</a:t>
            </a:r>
            <a:endParaRPr lang="en-GB" sz="800" dirty="0"/>
          </a:p>
        </p:txBody>
      </p:sp>
      <p:sp>
        <p:nvSpPr>
          <p:cNvPr id="140" name="TextBox 139"/>
          <p:cNvSpPr txBox="1"/>
          <p:nvPr/>
        </p:nvSpPr>
        <p:spPr>
          <a:xfrm>
            <a:off x="3381061" y="6264773"/>
            <a:ext cx="901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Organising and planning a fitness training </a:t>
            </a:r>
            <a:r>
              <a:rPr lang="en-GB" sz="800" dirty="0" smtClean="0"/>
              <a:t>programme resubmission.</a:t>
            </a:r>
            <a:endParaRPr lang="en-GB" sz="8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674611" y="6203370"/>
            <a:ext cx="844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Evaluate own performance in planning and delivery of a fitness training </a:t>
            </a:r>
            <a:r>
              <a:rPr lang="en-GB" sz="800" dirty="0" smtClean="0"/>
              <a:t>programme resubmission</a:t>
            </a:r>
            <a:endParaRPr lang="en-GB" sz="800" dirty="0"/>
          </a:p>
        </p:txBody>
      </p:sp>
      <p:sp>
        <p:nvSpPr>
          <p:cNvPr id="149" name="Rectangle 148"/>
          <p:cNvSpPr/>
          <p:nvPr/>
        </p:nvSpPr>
        <p:spPr>
          <a:xfrm>
            <a:off x="52860" y="6173777"/>
            <a:ext cx="987888" cy="112395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</a:t>
            </a:r>
            <a:r>
              <a:rPr lang="en-GB" sz="800" b="1" u="sng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Applying the principles of training: fitness and how it affects skill performance</a:t>
            </a:r>
          </a:p>
          <a:p>
            <a:pPr algn="ctr"/>
            <a:endParaRPr lang="en-GB" sz="800" b="1" u="sng" dirty="0" smtClean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52860" y="8276141"/>
            <a:ext cx="925057" cy="56065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First drafts</a:t>
            </a:r>
            <a:r>
              <a:rPr lang="en-GB" sz="800" dirty="0" smtClean="0">
                <a:solidFill>
                  <a:schemeClr val="tx1"/>
                </a:solidFill>
              </a:rPr>
              <a:t> </a:t>
            </a:r>
            <a:r>
              <a:rPr lang="en-GB" sz="800" dirty="0" smtClean="0">
                <a:solidFill>
                  <a:schemeClr val="tx1"/>
                </a:solidFill>
              </a:rPr>
              <a:t>of Unit 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1879181" y="3284248"/>
            <a:ext cx="9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Different </a:t>
            </a:r>
            <a:r>
              <a:rPr lang="en-GB" sz="800" dirty="0"/>
              <a:t>factors which influence the risk and severity of injury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2590124" y="3285129"/>
            <a:ext cx="9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To know the warm up and cool down routines </a:t>
            </a:r>
            <a:endParaRPr lang="en-GB" sz="8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143277" y="3264724"/>
            <a:ext cx="901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Different types and causes of sports injuries</a:t>
            </a:r>
            <a:endParaRPr lang="en-GB" sz="800" dirty="0"/>
          </a:p>
        </p:txBody>
      </p:sp>
      <p:sp>
        <p:nvSpPr>
          <p:cNvPr id="154" name="TextBox 153"/>
          <p:cNvSpPr txBox="1"/>
          <p:nvPr/>
        </p:nvSpPr>
        <p:spPr>
          <a:xfrm>
            <a:off x="3780754" y="3260792"/>
            <a:ext cx="901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Reducing risk, treatment and rehabilitation of sports injuries and medical conditions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4468768" y="3271218"/>
            <a:ext cx="901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Causes, symptoms and treatment of medical conditions.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463</Words>
  <Application>Microsoft Office PowerPoint</Application>
  <PresentationFormat>A4 Paper (210x297 mm)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Amelia.brennan</cp:lastModifiedBy>
  <cp:revision>48</cp:revision>
  <dcterms:created xsi:type="dcterms:W3CDTF">2019-07-02T10:31:49Z</dcterms:created>
  <dcterms:modified xsi:type="dcterms:W3CDTF">2024-01-30T08:09:26Z</dcterms:modified>
</cp:coreProperties>
</file>