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26777-C3B1-46C2-8AE1-D2FCEA220BAA}" v="239" dt="2023-06-29T18:40:23.568"/>
    <p1510:client id="{6A96B335-6D05-FC2D-DC05-3A8A8DFE9130}" v="358" dt="2023-06-29T19:23:55.605"/>
    <p1510:client id="{7C12FD40-F39B-480C-91B9-F491926B1221}" v="857" dt="2023-07-02T19:00:32.954"/>
    <p1510:client id="{DE839164-D397-26C8-767B-C367B7BE652E}" v="1" dt="2023-06-29T19:25:17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45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Nicolson" userId="S::mnicolson@burnleyhigh.com::a1826968-bbcc-4800-baea-3e38476e9b62" providerId="AD" clId="Web-{7C12FD40-F39B-480C-91B9-F491926B1221}"/>
    <pc:docChg chg="modSld">
      <pc:chgData name="Mark Nicolson" userId="S::mnicolson@burnleyhigh.com::a1826968-bbcc-4800-baea-3e38476e9b62" providerId="AD" clId="Web-{7C12FD40-F39B-480C-91B9-F491926B1221}" dt="2023-07-02T19:00:32.954" v="493" actId="20577"/>
      <pc:docMkLst>
        <pc:docMk/>
      </pc:docMkLst>
      <pc:sldChg chg="addSp modSp">
        <pc:chgData name="Mark Nicolson" userId="S::mnicolson@burnleyhigh.com::a1826968-bbcc-4800-baea-3e38476e9b62" providerId="AD" clId="Web-{7C12FD40-F39B-480C-91B9-F491926B1221}" dt="2023-07-02T19:00:32.954" v="493" actId="20577"/>
        <pc:sldMkLst>
          <pc:docMk/>
          <pc:sldMk cId="2983352342" sldId="256"/>
        </pc:sldMkLst>
        <pc:spChg chg="mod">
          <ac:chgData name="Mark Nicolson" userId="S::mnicolson@burnleyhigh.com::a1826968-bbcc-4800-baea-3e38476e9b62" providerId="AD" clId="Web-{7C12FD40-F39B-480C-91B9-F491926B1221}" dt="2023-07-02T18:53:25.099" v="370" actId="1076"/>
          <ac:spMkLst>
            <pc:docMk/>
            <pc:sldMk cId="2983352342" sldId="256"/>
            <ac:spMk id="4" creationId="{ED54AE9D-B323-01B6-5C7D-D77540BD19BB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42:20.671" v="164" actId="1076"/>
          <ac:spMkLst>
            <pc:docMk/>
            <pc:sldMk cId="2983352342" sldId="256"/>
            <ac:spMk id="5" creationId="{F9C2638C-F16F-0B45-E7AF-5F82F423F30F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43:58.721" v="182" actId="1076"/>
          <ac:spMkLst>
            <pc:docMk/>
            <pc:sldMk cId="2983352342" sldId="256"/>
            <ac:spMk id="6" creationId="{B61AAD4A-B1C0-9318-8DE5-BDEA46C62F51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51:22.877" v="338" actId="20577"/>
          <ac:spMkLst>
            <pc:docMk/>
            <pc:sldMk cId="2983352342" sldId="256"/>
            <ac:spMk id="7" creationId="{1FF191AF-D4C8-EA02-ADFB-7286F7ACD0AC}"/>
          </ac:spMkLst>
        </pc:spChg>
        <pc:spChg chg="mod">
          <ac:chgData name="Mark Nicolson" userId="S::mnicolson@burnleyhigh.com::a1826968-bbcc-4800-baea-3e38476e9b62" providerId="AD" clId="Web-{7C12FD40-F39B-480C-91B9-F491926B1221}" dt="2023-07-02T19:00:32.954" v="493" actId="20577"/>
          <ac:spMkLst>
            <pc:docMk/>
            <pc:sldMk cId="2983352342" sldId="256"/>
            <ac:spMk id="8" creationId="{00000000-0000-0000-0000-000000000000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48:34.092" v="267" actId="14100"/>
          <ac:spMkLst>
            <pc:docMk/>
            <pc:sldMk cId="2983352342" sldId="256"/>
            <ac:spMk id="9" creationId="{92C15D00-5135-1D50-0856-4C43814068EE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53:51.490" v="375" actId="14100"/>
          <ac:spMkLst>
            <pc:docMk/>
            <pc:sldMk cId="2983352342" sldId="256"/>
            <ac:spMk id="10" creationId="{ECA10C7C-2562-A4D6-4DBC-822D077C1D4C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52:04.285" v="357" actId="1076"/>
          <ac:spMkLst>
            <pc:docMk/>
            <pc:sldMk cId="2983352342" sldId="256"/>
            <ac:spMk id="11" creationId="{28844AC3-8D91-A9B5-6A5D-EEA4370BC07E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55:56.103" v="429" actId="1076"/>
          <ac:spMkLst>
            <pc:docMk/>
            <pc:sldMk cId="2983352342" sldId="256"/>
            <ac:spMk id="12" creationId="{7E93C689-C4F8-9778-5A96-3567E7B25B50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57:42.512" v="449" actId="1076"/>
          <ac:spMkLst>
            <pc:docMk/>
            <pc:sldMk cId="2983352342" sldId="256"/>
            <ac:spMk id="13" creationId="{3548FEB5-7BFE-0735-9C70-AF2288FE7F0C}"/>
          </ac:spMkLst>
        </pc:spChg>
        <pc:spChg chg="add mod">
          <ac:chgData name="Mark Nicolson" userId="S::mnicolson@burnleyhigh.com::a1826968-bbcc-4800-baea-3e38476e9b62" providerId="AD" clId="Web-{7C12FD40-F39B-480C-91B9-F491926B1221}" dt="2023-07-02T18:58:55.514" v="486" actId="1076"/>
          <ac:spMkLst>
            <pc:docMk/>
            <pc:sldMk cId="2983352342" sldId="256"/>
            <ac:spMk id="14" creationId="{18889B06-288A-5ACA-018D-89E4E0A7F7B5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43:07.079" v="168" actId="1076"/>
          <ac:spMkLst>
            <pc:docMk/>
            <pc:sldMk cId="2983352342" sldId="256"/>
            <ac:spMk id="82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3:27.193" v="371" actId="1076"/>
          <ac:spMkLst>
            <pc:docMk/>
            <pc:sldMk cId="2983352342" sldId="256"/>
            <ac:spMk id="113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3:10.771" v="368" actId="107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2:45.895" v="364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3:08.567" v="367" actId="1076"/>
          <ac:spMkLst>
            <pc:docMk/>
            <pc:sldMk cId="2983352342" sldId="256"/>
            <ac:spMk id="116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2:38.348" v="363" actId="1076"/>
          <ac:spMkLst>
            <pc:docMk/>
            <pc:sldMk cId="2983352342" sldId="256"/>
            <ac:spMk id="117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2:26.926" v="361" actId="1076"/>
          <ac:spMkLst>
            <pc:docMk/>
            <pc:sldMk cId="2983352342" sldId="256"/>
            <ac:spMk id="118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35:07.473" v="44" actId="1076"/>
          <ac:spMkLst>
            <pc:docMk/>
            <pc:sldMk cId="2983352342" sldId="256"/>
            <ac:spMk id="120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43:03.376" v="167" actId="1076"/>
          <ac:spMkLst>
            <pc:docMk/>
            <pc:sldMk cId="2983352342" sldId="256"/>
            <ac:spMk id="121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43:00.610" v="166" actId="1076"/>
          <ac:spMkLst>
            <pc:docMk/>
            <pc:sldMk cId="2983352342" sldId="256"/>
            <ac:spMk id="122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42:57.266" v="165" actId="1076"/>
          <ac:spMkLst>
            <pc:docMk/>
            <pc:sldMk cId="2983352342" sldId="256"/>
            <ac:spMk id="123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39:16.370" v="103" actId="20577"/>
          <ac:spMkLst>
            <pc:docMk/>
            <pc:sldMk cId="2983352342" sldId="256"/>
            <ac:spMk id="125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43:31.783" v="169" actId="1076"/>
          <ac:spMkLst>
            <pc:docMk/>
            <pc:sldMk cId="2983352342" sldId="256"/>
            <ac:spMk id="126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43:35.439" v="170" actId="1076"/>
          <ac:spMkLst>
            <pc:docMk/>
            <pc:sldMk cId="2983352342" sldId="256"/>
            <ac:spMk id="127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6:46.276" v="430" actId="1076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6:52.480" v="432" actId="20577"/>
          <ac:spMkLst>
            <pc:docMk/>
            <pc:sldMk cId="2983352342" sldId="256"/>
            <ac:spMk id="129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50:59.220" v="335" actId="20577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38:20.978" v="89" actId="20577"/>
          <ac:spMkLst>
            <pc:docMk/>
            <pc:sldMk cId="2983352342" sldId="256"/>
            <ac:spMk id="297" creationId="{00000000-0000-0000-0000-000000000000}"/>
          </ac:spMkLst>
        </pc:spChg>
        <pc:spChg chg="mod">
          <ac:chgData name="Mark Nicolson" userId="S::mnicolson@burnleyhigh.com::a1826968-bbcc-4800-baea-3e38476e9b62" providerId="AD" clId="Web-{7C12FD40-F39B-480C-91B9-F491926B1221}" dt="2023-07-02T18:38:50.916" v="98" actId="20577"/>
          <ac:spMkLst>
            <pc:docMk/>
            <pc:sldMk cId="2983352342" sldId="256"/>
            <ac:spMk id="300" creationId="{00000000-0000-0000-0000-000000000000}"/>
          </ac:spMkLst>
        </pc:spChg>
        <pc:cxnChg chg="mod">
          <ac:chgData name="Mark Nicolson" userId="S::mnicolson@burnleyhigh.com::a1826968-bbcc-4800-baea-3e38476e9b62" providerId="AD" clId="Web-{7C12FD40-F39B-480C-91B9-F491926B1221}" dt="2023-07-02T18:53:47.506" v="374" actId="14100"/>
          <ac:cxnSpMkLst>
            <pc:docMk/>
            <pc:sldMk cId="2983352342" sldId="256"/>
            <ac:cxnSpMk id="266" creationId="{12ABD505-175E-A541-AEFE-152268C0ADBA}"/>
          </ac:cxnSpMkLst>
        </pc:cxnChg>
        <pc:cxnChg chg="mod">
          <ac:chgData name="Mark Nicolson" userId="S::mnicolson@burnleyhigh.com::a1826968-bbcc-4800-baea-3e38476e9b62" providerId="AD" clId="Web-{7C12FD40-F39B-480C-91B9-F491926B1221}" dt="2023-07-02T18:53:16.365" v="369" actId="14100"/>
          <ac:cxnSpMkLst>
            <pc:docMk/>
            <pc:sldMk cId="2983352342" sldId="256"/>
            <ac:cxnSpMk id="267" creationId="{12ABD505-175E-A541-AEFE-152268C0ADBA}"/>
          </ac:cxnSpMkLst>
        </pc:cxnChg>
        <pc:cxnChg chg="mod">
          <ac:chgData name="Mark Nicolson" userId="S::mnicolson@burnleyhigh.com::a1826968-bbcc-4800-baea-3e38476e9b62" providerId="AD" clId="Web-{7C12FD40-F39B-480C-91B9-F491926B1221}" dt="2023-07-02T18:51:57.784" v="355" actId="1076"/>
          <ac:cxnSpMkLst>
            <pc:docMk/>
            <pc:sldMk cId="2983352342" sldId="256"/>
            <ac:cxnSpMk id="268" creationId="{12ABD505-175E-A541-AEFE-152268C0ADBA}"/>
          </ac:cxnSpMkLst>
        </pc:cxnChg>
        <pc:cxnChg chg="mod">
          <ac:chgData name="Mark Nicolson" userId="S::mnicolson@burnleyhigh.com::a1826968-bbcc-4800-baea-3e38476e9b62" providerId="AD" clId="Web-{7C12FD40-F39B-480C-91B9-F491926B1221}" dt="2023-07-02T18:52:57.114" v="366" actId="14100"/>
          <ac:cxnSpMkLst>
            <pc:docMk/>
            <pc:sldMk cId="2983352342" sldId="256"/>
            <ac:cxnSpMk id="269" creationId="{12ABD505-175E-A541-AEFE-152268C0ADBA}"/>
          </ac:cxnSpMkLst>
        </pc:cxnChg>
        <pc:cxnChg chg="mod">
          <ac:chgData name="Mark Nicolson" userId="S::mnicolson@burnleyhigh.com::a1826968-bbcc-4800-baea-3e38476e9b62" providerId="AD" clId="Web-{7C12FD40-F39B-480C-91B9-F491926B1221}" dt="2023-07-02T18:52:32.207" v="362" actId="1076"/>
          <ac:cxnSpMkLst>
            <pc:docMk/>
            <pc:sldMk cId="2983352342" sldId="256"/>
            <ac:cxnSpMk id="270" creationId="{12ABD505-175E-A541-AEFE-152268C0ADBA}"/>
          </ac:cxnSpMkLst>
        </pc:cxnChg>
      </pc:sldChg>
    </pc:docChg>
  </pc:docChgLst>
  <pc:docChgLst>
    <pc:chgData name="Mark Nicolson" userId="S::mnicolson@burnleyhigh.com::a1826968-bbcc-4800-baea-3e38476e9b62" providerId="AD" clId="Web-{DE839164-D397-26C8-767B-C367B7BE652E}"/>
    <pc:docChg chg="modSld">
      <pc:chgData name="Mark Nicolson" userId="S::mnicolson@burnleyhigh.com::a1826968-bbcc-4800-baea-3e38476e9b62" providerId="AD" clId="Web-{DE839164-D397-26C8-767B-C367B7BE652E}" dt="2023-06-29T19:25:17.350" v="0" actId="20577"/>
      <pc:docMkLst>
        <pc:docMk/>
      </pc:docMkLst>
      <pc:sldChg chg="modSp">
        <pc:chgData name="Mark Nicolson" userId="S::mnicolson@burnleyhigh.com::a1826968-bbcc-4800-baea-3e38476e9b62" providerId="AD" clId="Web-{DE839164-D397-26C8-767B-C367B7BE652E}" dt="2023-06-29T19:25:17.350" v="0" actId="20577"/>
        <pc:sldMkLst>
          <pc:docMk/>
          <pc:sldMk cId="2983352342" sldId="256"/>
        </pc:sldMkLst>
        <pc:spChg chg="mod">
          <ac:chgData name="Mark Nicolson" userId="S::mnicolson@burnleyhigh.com::a1826968-bbcc-4800-baea-3e38476e9b62" providerId="AD" clId="Web-{DE839164-D397-26C8-767B-C367B7BE652E}" dt="2023-06-29T19:25:17.350" v="0" actId="20577"/>
          <ac:spMkLst>
            <pc:docMk/>
            <pc:sldMk cId="2983352342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Waltograph UI"/>
              </a:rPr>
              <a:t>The BHS Learning Journey Year 11 – OCR Sport</a:t>
            </a:r>
            <a:r>
              <a:rPr lang="en-GB" sz="4400" dirty="0">
                <a:solidFill>
                  <a:schemeClr val="bg1"/>
                </a:solidFill>
                <a:latin typeface="Waltograph UI"/>
              </a:rPr>
              <a:t>  </a:t>
            </a:r>
            <a:endParaRPr lang="en-GB" sz="28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61122" y="2983694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Year 11 Starts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Meet our teaching, support staff, pastoral leaders</a:t>
            </a:r>
          </a:p>
          <a:p>
            <a:pPr algn="ctr"/>
            <a:r>
              <a:rPr lang="en-US" sz="80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392305" y="7504991"/>
            <a:ext cx="204444" cy="54468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34957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34328" y="751933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1122" y="8241507"/>
            <a:ext cx="860684" cy="8425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Nutrition CW LO1 and LO2 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279778" y="7610865"/>
            <a:ext cx="1506317" cy="9410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Skills we will work on this term: </a:t>
            </a:r>
            <a:endParaRPr lang="en-US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Sports Injuries: Measures taken to reduce risk and severity </a:t>
            </a:r>
          </a:p>
          <a:p>
            <a:pPr algn="ctr"/>
            <a:endParaRPr lang="en-GB" sz="6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Nutrition: Balanced Nutrition Plan and food sources</a:t>
            </a:r>
          </a:p>
          <a:p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90402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600" dirty="0">
                <a:solidFill>
                  <a:schemeClr val="tx1"/>
                </a:solidFill>
                <a:cs typeface="Calibri"/>
              </a:rPr>
              <a:t>Topic: Sports Injuries</a:t>
            </a:r>
          </a:p>
          <a:p>
            <a:r>
              <a:rPr lang="en-GB" sz="600" dirty="0">
                <a:solidFill>
                  <a:schemeClr val="tx1"/>
                </a:solidFill>
                <a:cs typeface="Calibri"/>
              </a:rPr>
              <a:t> (EXAM)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sz="600" dirty="0">
                <a:solidFill>
                  <a:schemeClr val="tx1"/>
                </a:solidFill>
                <a:cs typeface="Calibri"/>
              </a:rPr>
              <a:t>Nutrition (CWK)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48058" y="6768205"/>
            <a:ext cx="1534602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Sports Injuries: </a:t>
            </a:r>
            <a:r>
              <a:rPr lang="en-GB" sz="600" dirty="0">
                <a:solidFill>
                  <a:schemeClr val="tx1"/>
                </a:solidFill>
                <a:ea typeface="+mn-lt"/>
                <a:cs typeface="+mn-lt"/>
              </a:rPr>
              <a:t>Causes, symptoms and treatment of medical conditions </a:t>
            </a:r>
          </a:p>
          <a:p>
            <a:pPr algn="ctr"/>
            <a:endParaRPr lang="en-GB" sz="6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Nutrition: Dietary Requirements for aerobic, anaerobic and strength activities</a:t>
            </a:r>
          </a:p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1122" y="5912938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r>
              <a:rPr lang="en-GB" sz="600" dirty="0">
                <a:solidFill>
                  <a:schemeClr val="tx1"/>
                </a:solidFill>
              </a:rPr>
              <a:t>Topic: </a:t>
            </a:r>
            <a:endParaRPr lang="en-GB" sz="600" dirty="0">
              <a:solidFill>
                <a:schemeClr val="tx1"/>
              </a:solidFill>
              <a:cs typeface="Calibri"/>
            </a:endParaRPr>
          </a:p>
          <a:p>
            <a:r>
              <a:rPr lang="en-GB" sz="600" dirty="0">
                <a:solidFill>
                  <a:schemeClr val="tx1"/>
                </a:solidFill>
              </a:rPr>
              <a:t>Nutrition (CWK)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82300" y="446345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351874" y="5307293"/>
            <a:ext cx="1534602" cy="86849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Skills we will work on this term: 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Sports Injuries: Exam preparation</a:t>
            </a:r>
          </a:p>
          <a:p>
            <a:pPr algn="ctr"/>
            <a:endParaRPr lang="en-GB" sz="6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Nutrition: Creating and analysing a two week diet plan. Effects of overeating, undereating and dehydration </a:t>
            </a:r>
          </a:p>
          <a:p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78197" y="456018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>
              <a:solidFill>
                <a:schemeClr val="tx1"/>
              </a:solidFill>
            </a:endParaRPr>
          </a:p>
          <a:p>
            <a:r>
              <a:rPr lang="en-GB" sz="600">
                <a:solidFill>
                  <a:schemeClr val="tx1"/>
                </a:solidFill>
              </a:rPr>
              <a:t>Topic: Sports Injuries (EXAM)</a:t>
            </a:r>
            <a:endParaRPr lang="en-GB" sz="600">
              <a:solidFill>
                <a:schemeClr val="tx1"/>
              </a:solidFill>
              <a:cs typeface="Calibri"/>
            </a:endParaRPr>
          </a:p>
          <a:p>
            <a:r>
              <a:rPr lang="en-GB" sz="600">
                <a:solidFill>
                  <a:schemeClr val="tx1"/>
                </a:solidFill>
                <a:cs typeface="Calibri"/>
              </a:rPr>
              <a:t>Nutrition (CWK)</a:t>
            </a:r>
          </a:p>
          <a:p>
            <a:endParaRPr lang="en-GB" sz="800">
              <a:solidFill>
                <a:schemeClr val="tx1"/>
              </a:solidFill>
            </a:endParaRPr>
          </a:p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End of Year 11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11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  <p:sp>
        <p:nvSpPr>
          <p:cNvPr id="320" name="Rectangle 319"/>
          <p:cNvSpPr/>
          <p:nvPr/>
        </p:nvSpPr>
        <p:spPr>
          <a:xfrm>
            <a:off x="14340" y="4808425"/>
            <a:ext cx="1534602" cy="816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600" dirty="0">
                <a:solidFill>
                  <a:schemeClr val="tx1"/>
                </a:solidFill>
                <a:cs typeface="Calibri"/>
              </a:rPr>
              <a:t>Improving coursework and further exam preparation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Enrichment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>
                <a:solidFill>
                  <a:schemeClr val="tx1"/>
                </a:solidFill>
              </a:rPr>
              <a:t>Enrichment</a:t>
            </a:r>
          </a:p>
          <a:p>
            <a:pPr algn="ctr"/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279779" y="3444483"/>
            <a:ext cx="1534602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>
              <a:solidFill>
                <a:schemeClr val="tx1"/>
              </a:solidFill>
            </a:endParaRP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Skills we will work on this term:</a:t>
            </a:r>
          </a:p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22" y="7561083"/>
            <a:ext cx="751197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/>
          </a:p>
        </p:txBody>
      </p:sp>
      <p:sp>
        <p:nvSpPr>
          <p:cNvPr id="82" name="TextBox 81"/>
          <p:cNvSpPr txBox="1"/>
          <p:nvPr/>
        </p:nvSpPr>
        <p:spPr>
          <a:xfrm>
            <a:off x="5005106" y="6349446"/>
            <a:ext cx="64372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Safety Checks needed to prevent injury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152936" y="7543621"/>
            <a:ext cx="677916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/>
          </a:p>
          <a:p>
            <a:endParaRPr lang="en-GB" sz="600"/>
          </a:p>
        </p:txBody>
      </p:sp>
      <p:sp>
        <p:nvSpPr>
          <p:cNvPr id="114" name="TextBox 113"/>
          <p:cNvSpPr txBox="1"/>
          <p:nvPr/>
        </p:nvSpPr>
        <p:spPr>
          <a:xfrm>
            <a:off x="-214058" y="7485548"/>
            <a:ext cx="70308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214559" y="7674513"/>
            <a:ext cx="64372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>
              <a:cs typeface="Calibri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-109809" y="7667579"/>
            <a:ext cx="64372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/>
          </a:p>
        </p:txBody>
      </p:sp>
      <p:sp>
        <p:nvSpPr>
          <p:cNvPr id="117" name="TextBox 116"/>
          <p:cNvSpPr txBox="1"/>
          <p:nvPr/>
        </p:nvSpPr>
        <p:spPr>
          <a:xfrm>
            <a:off x="596839" y="7561356"/>
            <a:ext cx="64372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/>
          </a:p>
        </p:txBody>
      </p:sp>
      <p:sp>
        <p:nvSpPr>
          <p:cNvPr id="118" name="TextBox 117"/>
          <p:cNvSpPr txBox="1"/>
          <p:nvPr/>
        </p:nvSpPr>
        <p:spPr>
          <a:xfrm>
            <a:off x="4402434" y="7606132"/>
            <a:ext cx="643728" cy="1846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/>
          </a:p>
        </p:txBody>
      </p:sp>
      <p:sp>
        <p:nvSpPr>
          <p:cNvPr id="120" name="TextBox 119"/>
          <p:cNvSpPr txBox="1"/>
          <p:nvPr/>
        </p:nvSpPr>
        <p:spPr>
          <a:xfrm>
            <a:off x="3859413" y="6606553"/>
            <a:ext cx="81655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strategies to help reduce risk</a:t>
            </a:r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084036" y="6593236"/>
            <a:ext cx="64372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what an EAP is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31864" y="6630766"/>
            <a:ext cx="695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how to respond and treat injuries</a:t>
            </a:r>
            <a:endParaRPr lang="en-GB" sz="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29536" y="6389982"/>
            <a:ext cx="64372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/>
          </a:p>
          <a:p>
            <a:endParaRPr lang="en-GB" sz="600"/>
          </a:p>
          <a:p>
            <a:endParaRPr lang="en-GB" sz="600">
              <a:cs typeface="Calibri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945824" y="4488853"/>
            <a:ext cx="64372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what asthma is and how it is treated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427222" y="4450281"/>
            <a:ext cx="643728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what diabetes is and how it is treated</a:t>
            </a:r>
          </a:p>
          <a:p>
            <a:endParaRPr lang="en-GB" sz="600" dirty="0">
              <a:cs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958428" y="4383873"/>
            <a:ext cx="59854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SI: I know what epilepsy is and how it is treated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965792" y="4323035"/>
            <a:ext cx="5980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 dirty="0">
              <a:cs typeface="Calibri"/>
            </a:endParaRPr>
          </a:p>
          <a:p>
            <a:r>
              <a:rPr lang="en-GB" sz="600" dirty="0">
                <a:cs typeface="Calibri"/>
              </a:rPr>
              <a:t>SI: I Know what Hypothermia and Heat Exhaustion is</a:t>
            </a:r>
            <a:endParaRPr lang="en-GB" sz="600" dirty="0"/>
          </a:p>
        </p:txBody>
      </p:sp>
      <p:sp>
        <p:nvSpPr>
          <p:cNvPr id="8" name="TextBox 7"/>
          <p:cNvSpPr txBox="1"/>
          <p:nvPr/>
        </p:nvSpPr>
        <p:spPr>
          <a:xfrm>
            <a:off x="2264796" y="3524250"/>
            <a:ext cx="239531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800" dirty="0"/>
              <a:t>Sport Injuries revision, assignment completion, assignment improvements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179258" y="2551205"/>
            <a:ext cx="23953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/>
              <a:t>Assignment completion, assignment improvements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4AE9D-B323-01B6-5C7D-D77540BD19BB}"/>
              </a:ext>
            </a:extLst>
          </p:cNvPr>
          <p:cNvSpPr txBox="1"/>
          <p:nvPr/>
        </p:nvSpPr>
        <p:spPr>
          <a:xfrm>
            <a:off x="163604" y="7602582"/>
            <a:ext cx="515982" cy="2000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700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C2638C-F16F-0B45-E7AF-5F82F423F30F}"/>
              </a:ext>
            </a:extLst>
          </p:cNvPr>
          <p:cNvSpPr txBox="1"/>
          <p:nvPr/>
        </p:nvSpPr>
        <p:spPr>
          <a:xfrm>
            <a:off x="1537350" y="4415207"/>
            <a:ext cx="598007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 dirty="0">
              <a:cs typeface="Calibri"/>
            </a:endParaRPr>
          </a:p>
          <a:p>
            <a:r>
              <a:rPr lang="en-GB" sz="600" dirty="0">
                <a:cs typeface="Calibri"/>
              </a:rPr>
              <a:t>SI: I know what dehydration 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1AAD4A-B1C0-9318-8DE5-BDEA46C62F51}"/>
              </a:ext>
            </a:extLst>
          </p:cNvPr>
          <p:cNvSpPr txBox="1"/>
          <p:nvPr/>
        </p:nvSpPr>
        <p:spPr>
          <a:xfrm>
            <a:off x="2437831" y="4321799"/>
            <a:ext cx="68485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600" dirty="0">
              <a:cs typeface="Calibri"/>
            </a:endParaRPr>
          </a:p>
          <a:p>
            <a:r>
              <a:rPr lang="en-GB" sz="600" dirty="0">
                <a:cs typeface="Calibri"/>
              </a:rPr>
              <a:t>SI: I know what Sudden Cardiac Arrest is and how it is treated</a:t>
            </a:r>
            <a:endParaRPr lang="en-GB" sz="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15D00-5135-1D50-0856-4C43814068EE}"/>
              </a:ext>
            </a:extLst>
          </p:cNvPr>
          <p:cNvSpPr txBox="1"/>
          <p:nvPr/>
        </p:nvSpPr>
        <p:spPr>
          <a:xfrm>
            <a:off x="2912391" y="7567473"/>
            <a:ext cx="1508762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600" dirty="0">
                <a:cs typeface="Calibri"/>
              </a:rPr>
              <a:t>N: Task 2 – Food Sources and Performance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93C689-C4F8-9778-5A96-3567E7B25B50}"/>
              </a:ext>
            </a:extLst>
          </p:cNvPr>
          <p:cNvSpPr txBox="1"/>
          <p:nvPr/>
        </p:nvSpPr>
        <p:spPr>
          <a:xfrm>
            <a:off x="2119505" y="6453689"/>
            <a:ext cx="2762795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600" dirty="0">
                <a:cs typeface="Calibri"/>
              </a:rPr>
              <a:t>N: Task 3– Dietary requirements for aerobic, anaerobic and strength activities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48FEB5-7BFE-0735-9C70-AF2288FE7F0C}"/>
              </a:ext>
            </a:extLst>
          </p:cNvPr>
          <p:cNvSpPr txBox="1"/>
          <p:nvPr/>
        </p:nvSpPr>
        <p:spPr>
          <a:xfrm>
            <a:off x="1781454" y="5477564"/>
            <a:ext cx="1365070" cy="1846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600" dirty="0">
                <a:cs typeface="Calibri"/>
              </a:rPr>
              <a:t>N: Task 4 – Two week diet plan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889B06-288A-5ACA-018D-89E4E0A7F7B5}"/>
              </a:ext>
            </a:extLst>
          </p:cNvPr>
          <p:cNvSpPr txBox="1"/>
          <p:nvPr/>
        </p:nvSpPr>
        <p:spPr>
          <a:xfrm>
            <a:off x="3323273" y="5604906"/>
            <a:ext cx="136507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600" dirty="0">
                <a:cs typeface="Calibri"/>
              </a:rPr>
              <a:t>N: Task 5– Effect of overeating, undereating and dehydration</a:t>
            </a:r>
          </a:p>
        </p:txBody>
      </p:sp>
      <p:pic>
        <p:nvPicPr>
          <p:cNvPr id="90" name="Picture 12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234" y="7448637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2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133" y="6687294"/>
            <a:ext cx="275557" cy="14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12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187" y="6533814"/>
            <a:ext cx="275557" cy="17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12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004" y="6397121"/>
            <a:ext cx="275557" cy="17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2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824" y="4490613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12" descr="https://attachments.office.net/owa/leonie.waring%40burnleyhigh.com/service.svc/s/GetAttachmentThumbnail?id=AAMkADk0OGEzYjIyLWFjOTYtNDE0Yi04NDZlLTYyMzE4YTY2ZDIxYwBGAAAAAACPozaVtANwQaMleRIGgCKLBwCI3W2f2dB6QL589imE9aulAAAAAAEMAACI3W2f2dB6QL589imE9aulAADN3rtpAAABEgAQAGej183VawZBju0KHHy6AQ8%3D&amp;thumbnailType=2&amp;token=eyJhbGciOiJSUzI1NiIsImtpZCI6IjczRkI5QkJFRjYzNjc4RDRGN0U4NEI0NDBCQUJCMTJBMzM5RDlGOTgiLCJ0eXAiOiJKV1QiLCJ4NXQiOiJjX3VidnZZMmVOVDM2RXRFQzZ1eEtqT2RuNWcifQ.eyJvcmlnaW4iOiJodHRwczovL291dGxvb2sub2ZmaWNlLmNvbSIsInVjIjoiYWZkODMyZmZmZDZiNDljOWI4OWU2YzM5OGFhZGU0ZjIiLCJzaWduaW5fc3RhdGUiOiJbXCJrbXNpXCJdIiwidmVyIjoiRXhjaGFuZ2UuQ2FsbGJhY2suVjEiLCJhcHBjdHhzZW5kZXIiOiJPd2FEb3dubG9hZEBhNzAzMzgwMS0zZTk1LTQwOTktODYyZC1jZGYyMTdmNWExNmUiLCJpc3NyaW5nIjoiV1ciLCJhcHBjdHgiOiJ7XCJtc2V4Y2hwcm90XCI6XCJvd2FcIixcInB1aWRcIjpcIjExNTM4MDExMjI5NjkyMTM0MjdcIixcInNjb3BlXCI6XCJPd2FEb3dubG9hZFwiLFwib2lkXCI6XCJjZjMwZDc2ZC01ZTA3LTRhZjMtYmQ5NS05NTQzOWE5OTA5N2ZcIixcInByaW1hcnlzaWRcIjpcIlMtMS01LTIxLTI0Mjc1MTU1NDktODQ0ODgzODgtMzY5OTAxNTgzNy0zMzY5NzQ5NlwifSIsIm5iZiI6MTY4NzI1NjU2NiwiZXhwIjoxNjg3MjU3MTY2LCJpc3MiOiIwMDAwMDAwMi0wMDAwLTBmZjEtY2UwMC0wMDAwMDAwMDAwMDBAYTcwMzM4MDEtM2U5NS00MDk5LTg2MmQtY2RmMjE3ZjVhMTZlIiwiYXVkIjoiMDAwMDAwMDItMDAwMC0wZmYxLWNlMDAtMDAwMDAwMDAwMDAwL2F0dGFjaG1lbnRzLm9mZmljZS5uZXRAYTcwMzM4MDEtM2U5NS00MDk5LTg2MmQtY2RmMjE3ZjVhMTZlIiwiaGFwcCI6Im93YSJ9.Gv1ljqac7XRQlnNZwk9DTZffHzAKZy-FC93oJUVVD4Ui7FolUxffTxAEjbW1KImsXyfrzI6j01z6KNP0JDLxAVsrM3HRvWIJ77fL0immZh0fJkPWoRmkDargSP_4ROjg2bVFiPnA3vYTiD4hMFds6H8I7emYG9e_1ZV990eKpLgFXVaNKFE7erMApUDxQvJywDPoicKIt278toBPmJYGaXUquaVAtbvuFGtIem9fVnmV8_oiZcQwHwsyUZKJ1P6MtIy1JX9WcwBifzLBXpY3l3Kba0a9kcuNeCqDwwUw_BBq13quwquNXNd3KsZnrVIObWNvNWb6uslGfpnwMB7peA&amp;X-OWA-CANARY=mwK7nu8GCEClImySErmsgSA8Dph4cdsYOg1fAD2kQOetw0ExxaW7rNdVimEAmlVFjNIUHSlpBaU.&amp;owa=outlook.office.com&amp;scriptVer=20230609005.12&amp;animation=tru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878" y="4441740"/>
            <a:ext cx="275557" cy="1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1A82EE4C-0C9E-43CF-B653-AAE8818ED7DE}"/>
              </a:ext>
            </a:extLst>
          </p:cNvPr>
          <p:cNvSpPr txBox="1"/>
          <p:nvPr/>
        </p:nvSpPr>
        <p:spPr>
          <a:xfrm>
            <a:off x="1601284" y="7614757"/>
            <a:ext cx="1169128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600" dirty="0">
                <a:cs typeface="Calibri"/>
              </a:rPr>
              <a:t>N: Task 1– Balanced Nutrition Plan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86A7CA6266E49A82A0162D39C19AF" ma:contentTypeVersion="4" ma:contentTypeDescription="Create a new document." ma:contentTypeScope="" ma:versionID="830706339f5aa39532f005c1c43bf8ec">
  <xsd:schema xmlns:xsd="http://www.w3.org/2001/XMLSchema" xmlns:xs="http://www.w3.org/2001/XMLSchema" xmlns:p="http://schemas.microsoft.com/office/2006/metadata/properties" xmlns:ns2="86444495-5e6e-4342-89cb-e34d70b0f805" xmlns:ns3="74c7dd33-ced3-4120-b62d-670ba9faedce" targetNamespace="http://schemas.microsoft.com/office/2006/metadata/properties" ma:root="true" ma:fieldsID="edadba122c2193b7d19b3e4d2742e523" ns2:_="" ns3:_="">
    <xsd:import namespace="86444495-5e6e-4342-89cb-e34d70b0f805"/>
    <xsd:import namespace="74c7dd33-ced3-4120-b62d-670ba9faedc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44495-5e6e-4342-89cb-e34d70b0f80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7dd33-ced3-4120-b62d-670ba9fae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7334EE-A52F-4D47-A001-7C382CA0F7A0}">
  <ds:schemaRefs>
    <ds:schemaRef ds:uri="74c7dd33-ced3-4120-b62d-670ba9faedce"/>
    <ds:schemaRef ds:uri="86444495-5e6e-4342-89cb-e34d70b0f80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CE2E56F-1422-419B-BA82-16B0BD6063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F16020-BC8F-45AF-9972-34403E832B68}">
  <ds:schemaRefs>
    <ds:schemaRef ds:uri="74c7dd33-ced3-4120-b62d-670ba9faedce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86444495-5e6e-4342-89cb-e34d70b0f80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416</Words>
  <Application>Microsoft Office PowerPoint</Application>
  <PresentationFormat>A4 Paper (210x297 mm)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Year 11 – OCR Sport  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 Brennan</cp:lastModifiedBy>
  <cp:revision>166</cp:revision>
  <dcterms:created xsi:type="dcterms:W3CDTF">2019-07-02T10:31:49Z</dcterms:created>
  <dcterms:modified xsi:type="dcterms:W3CDTF">2024-07-16T08:33:57Z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0x0101009DA86A7CA6266E49A82A0162D39C19AF</vt:lpwstr>
  </property>
</Properties>
</file>