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iSdNu/+phZ9iI5/5OK3Wpbkdiy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948" y="-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GB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BHS Learning Journey – PE </a:t>
            </a:r>
            <a:r>
              <a:rPr lang="en-GB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(Year 7 Boys)</a:t>
            </a:r>
            <a:endParaRPr/>
          </a:p>
        </p:txBody>
      </p:sp>
      <p:sp>
        <p:nvSpPr>
          <p:cNvPr id="85" name="Google Shape;85;p1" descr="Image result for road cartoon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Google Shape;86;p1"/>
          <p:cNvGrpSpPr/>
          <p:nvPr/>
        </p:nvGrpSpPr>
        <p:grpSpPr>
          <a:xfrm>
            <a:off x="71598" y="2966809"/>
            <a:ext cx="6758514" cy="6392546"/>
            <a:chOff x="99486" y="2969963"/>
            <a:chExt cx="6758514" cy="6392546"/>
          </a:xfrm>
        </p:grpSpPr>
        <p:pic>
          <p:nvPicPr>
            <p:cNvPr id="87" name="Google Shape;87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10800000" flipH="1">
              <a:off x="307975" y="6916163"/>
              <a:ext cx="6550025" cy="24463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1" name="Google Shape;91;p1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Transition Process begins 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our teaching, support staff, pastoral leaders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SLT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about our ethos and what it looks like in practice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our Head Boy and Girl and Senior prefect team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to embed an enthusiasm and thirst for learning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Autumn Term 1</a:t>
            </a:r>
            <a:endParaRPr/>
          </a:p>
        </p:txBody>
      </p:sp>
      <p:cxnSp>
        <p:nvCxnSpPr>
          <p:cNvPr id="97" name="Google Shape;97;p1"/>
          <p:cNvCxnSpPr/>
          <p:nvPr/>
        </p:nvCxnSpPr>
        <p:spPr>
          <a:xfrm rot="10800000">
            <a:off x="779620" y="8061707"/>
            <a:ext cx="416511" cy="202119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8" name="Google Shape;98;p1"/>
          <p:cNvCxnSpPr/>
          <p:nvPr/>
        </p:nvCxnSpPr>
        <p:spPr>
          <a:xfrm rot="10800000">
            <a:off x="1490236" y="7687876"/>
            <a:ext cx="184849" cy="355193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9" name="Google Shape;99;p1"/>
          <p:cNvCxnSpPr/>
          <p:nvPr/>
        </p:nvCxnSpPr>
        <p:spPr>
          <a:xfrm rot="10800000">
            <a:off x="2196278" y="7561083"/>
            <a:ext cx="60494" cy="371063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0" name="Google Shape;100;p1"/>
          <p:cNvCxnSpPr/>
          <p:nvPr/>
        </p:nvCxnSpPr>
        <p:spPr>
          <a:xfrm rot="10800000" flipH="1">
            <a:off x="2897215" y="7561083"/>
            <a:ext cx="3051" cy="384507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1" name="Google Shape;101;p1"/>
          <p:cNvCxnSpPr/>
          <p:nvPr/>
        </p:nvCxnSpPr>
        <p:spPr>
          <a:xfrm rot="10800000" flipH="1">
            <a:off x="3551130" y="7561083"/>
            <a:ext cx="24515" cy="429701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2" name="Google Shape;102;p1"/>
          <p:cNvCxnSpPr/>
          <p:nvPr/>
        </p:nvCxnSpPr>
        <p:spPr>
          <a:xfrm rot="10800000" flipH="1">
            <a:off x="4308214" y="7545458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03" name="Google Shape;103;p1"/>
          <p:cNvSpPr/>
          <p:nvPr/>
        </p:nvSpPr>
        <p:spPr>
          <a:xfrm>
            <a:off x="4989422" y="6712113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Autumn Term 2</a:t>
            </a: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Football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6051359" y="6365692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GB" sz="8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Rugby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6" name="Google Shape;106;p1"/>
          <p:cNvCxnSpPr/>
          <p:nvPr/>
        </p:nvCxnSpPr>
        <p:spPr>
          <a:xfrm rot="10800000" flipH="1">
            <a:off x="4590085" y="655728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7" name="Google Shape;107;p1"/>
          <p:cNvCxnSpPr/>
          <p:nvPr/>
        </p:nvCxnSpPr>
        <p:spPr>
          <a:xfrm rot="10800000" flipH="1">
            <a:off x="1916397" y="545962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8" name="Google Shape;108;p1"/>
          <p:cNvCxnSpPr/>
          <p:nvPr/>
        </p:nvCxnSpPr>
        <p:spPr>
          <a:xfrm rot="10800000" flipH="1">
            <a:off x="2036679" y="657532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9" name="Google Shape;109;p1"/>
          <p:cNvCxnSpPr/>
          <p:nvPr/>
        </p:nvCxnSpPr>
        <p:spPr>
          <a:xfrm rot="10800000" flipH="1">
            <a:off x="2526878" y="656472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0" name="Google Shape;110;p1"/>
          <p:cNvCxnSpPr/>
          <p:nvPr/>
        </p:nvCxnSpPr>
        <p:spPr>
          <a:xfrm rot="10800000" flipH="1">
            <a:off x="3088974" y="655728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1" name="Google Shape;111;p1"/>
          <p:cNvCxnSpPr/>
          <p:nvPr/>
        </p:nvCxnSpPr>
        <p:spPr>
          <a:xfrm rot="10800000" flipH="1">
            <a:off x="3593719" y="656472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2" name="Google Shape;112;p1"/>
          <p:cNvCxnSpPr/>
          <p:nvPr/>
        </p:nvCxnSpPr>
        <p:spPr>
          <a:xfrm rot="10800000" flipH="1">
            <a:off x="4085577" y="656472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13" name="Google Shape;113;p1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Spring Term 1</a:t>
            </a:r>
            <a:endParaRPr/>
          </a:p>
        </p:txBody>
      </p:sp>
      <p:sp>
        <p:nvSpPr>
          <p:cNvPr id="114" name="Google Shape;114;p1"/>
          <p:cNvSpPr/>
          <p:nvPr/>
        </p:nvSpPr>
        <p:spPr>
          <a:xfrm>
            <a:off x="68640" y="5725485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GB" sz="8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Dance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 Gymnastics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Spring Term 2</a:t>
            </a:r>
            <a:endParaRPr/>
          </a:p>
        </p:txBody>
      </p:sp>
      <p:sp>
        <p:nvSpPr>
          <p:cNvPr id="116" name="Google Shape;116;p1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Basketball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Summer Term 1</a:t>
            </a:r>
            <a:endParaRPr/>
          </a:p>
        </p:txBody>
      </p:sp>
      <p:pic>
        <p:nvPicPr>
          <p:cNvPr id="118" name="Google Shape;11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058" y="1538089"/>
            <a:ext cx="5591175" cy="180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Year 7 Preparation</a:t>
            </a:r>
            <a:endParaRPr/>
          </a:p>
        </p:txBody>
      </p:sp>
      <p:sp>
        <p:nvSpPr>
          <p:cNvPr id="120" name="Google Shape;120;p1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Summer Term 2</a:t>
            </a:r>
            <a:endParaRPr/>
          </a:p>
        </p:txBody>
      </p:sp>
      <p:sp>
        <p:nvSpPr>
          <p:cNvPr id="121" name="Google Shape;121;p1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/>
          <p:nvPr/>
        </p:nvSpPr>
        <p:spPr>
          <a:xfrm>
            <a:off x="5048839" y="938954"/>
            <a:ext cx="1216512" cy="329988"/>
          </a:xfrm>
          <a:prstGeom prst="homePlate">
            <a:avLst>
              <a:gd name="adj" fmla="val 50000"/>
            </a:avLst>
          </a:prstGeom>
          <a:solidFill>
            <a:srgbClr val="9900CC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8 this way!</a:t>
            </a:r>
            <a:endParaRPr/>
          </a:p>
        </p:txBody>
      </p:sp>
      <p:cxnSp>
        <p:nvCxnSpPr>
          <p:cNvPr id="123" name="Google Shape;123;p1"/>
          <p:cNvCxnSpPr/>
          <p:nvPr/>
        </p:nvCxnSpPr>
        <p:spPr>
          <a:xfrm rot="10800000" flipH="1">
            <a:off x="2930008" y="5539702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4" name="Google Shape;124;p1"/>
          <p:cNvCxnSpPr/>
          <p:nvPr/>
        </p:nvCxnSpPr>
        <p:spPr>
          <a:xfrm rot="10800000" flipH="1">
            <a:off x="3458384" y="5534965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5" name="Google Shape;125;p1"/>
          <p:cNvCxnSpPr/>
          <p:nvPr/>
        </p:nvCxnSpPr>
        <p:spPr>
          <a:xfrm rot="10800000" flipH="1">
            <a:off x="3986247" y="554181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6" name="Google Shape;126;p1"/>
          <p:cNvCxnSpPr/>
          <p:nvPr/>
        </p:nvCxnSpPr>
        <p:spPr>
          <a:xfrm rot="10800000" flipH="1">
            <a:off x="4633618" y="553496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7" name="Google Shape;127;p1"/>
          <p:cNvCxnSpPr/>
          <p:nvPr/>
        </p:nvCxnSpPr>
        <p:spPr>
          <a:xfrm rot="10800000" flipH="1">
            <a:off x="2428500" y="553569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8" name="Google Shape;128;p1"/>
          <p:cNvCxnSpPr/>
          <p:nvPr/>
        </p:nvCxnSpPr>
        <p:spPr>
          <a:xfrm rot="10800000" flipH="1">
            <a:off x="4196470" y="455139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9" name="Google Shape;129;p1"/>
          <p:cNvCxnSpPr/>
          <p:nvPr/>
        </p:nvCxnSpPr>
        <p:spPr>
          <a:xfrm rot="10800000" flipH="1">
            <a:off x="3653574" y="455139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0" name="Google Shape;130;p1"/>
          <p:cNvCxnSpPr/>
          <p:nvPr/>
        </p:nvCxnSpPr>
        <p:spPr>
          <a:xfrm rot="10800000" flipH="1">
            <a:off x="2520316" y="457126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1" name="Google Shape;131;p1"/>
          <p:cNvCxnSpPr/>
          <p:nvPr/>
        </p:nvCxnSpPr>
        <p:spPr>
          <a:xfrm rot="10800000" flipH="1">
            <a:off x="1814883" y="4484238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/>
          <p:nvPr/>
        </p:nvCxnSpPr>
        <p:spPr>
          <a:xfrm rot="10800000" flipH="1">
            <a:off x="3056357" y="455139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3" name="Google Shape;133;p1"/>
          <p:cNvCxnSpPr/>
          <p:nvPr/>
        </p:nvCxnSpPr>
        <p:spPr>
          <a:xfrm rot="10800000" flipH="1">
            <a:off x="4741476" y="455139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4" name="Google Shape;134;p1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Softball</a:t>
            </a:r>
            <a:endParaRPr dirty="0"/>
          </a:p>
        </p:txBody>
      </p:sp>
      <p:cxnSp>
        <p:nvCxnSpPr>
          <p:cNvPr id="135" name="Google Shape;135;p1"/>
          <p:cNvCxnSpPr/>
          <p:nvPr/>
        </p:nvCxnSpPr>
        <p:spPr>
          <a:xfrm rot="10800000" flipH="1">
            <a:off x="2131172" y="3540542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6" name="Google Shape;136;p1"/>
          <p:cNvCxnSpPr/>
          <p:nvPr/>
        </p:nvCxnSpPr>
        <p:spPr>
          <a:xfrm rot="10800000" flipH="1">
            <a:off x="2640674" y="3535321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7" name="Google Shape;137;p1"/>
          <p:cNvCxnSpPr/>
          <p:nvPr/>
        </p:nvCxnSpPr>
        <p:spPr>
          <a:xfrm rot="10800000" flipH="1">
            <a:off x="3176389" y="3544965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8" name="Google Shape;138;p1"/>
          <p:cNvCxnSpPr/>
          <p:nvPr/>
        </p:nvCxnSpPr>
        <p:spPr>
          <a:xfrm rot="10800000" flipH="1">
            <a:off x="3679329" y="357291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9" name="Google Shape;139;p1"/>
          <p:cNvCxnSpPr/>
          <p:nvPr/>
        </p:nvCxnSpPr>
        <p:spPr>
          <a:xfrm rot="10800000" flipH="1">
            <a:off x="4218325" y="356225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rot="10800000" flipH="1">
            <a:off x="4748038" y="354496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1" name="Google Shape;141;p1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Athletics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2" name="Google Shape;142;p1"/>
          <p:cNvCxnSpPr/>
          <p:nvPr/>
        </p:nvCxnSpPr>
        <p:spPr>
          <a:xfrm rot="10800000" flipH="1">
            <a:off x="2043241" y="2542845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"/>
          <p:cNvCxnSpPr/>
          <p:nvPr/>
        </p:nvCxnSpPr>
        <p:spPr>
          <a:xfrm rot="10800000" flipH="1">
            <a:off x="2552743" y="253762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4" name="Google Shape;144;p1"/>
          <p:cNvCxnSpPr/>
          <p:nvPr/>
        </p:nvCxnSpPr>
        <p:spPr>
          <a:xfrm rot="10800000" flipH="1">
            <a:off x="3088458" y="2547268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5" name="Google Shape;145;p1"/>
          <p:cNvCxnSpPr/>
          <p:nvPr/>
        </p:nvCxnSpPr>
        <p:spPr>
          <a:xfrm rot="10800000" flipH="1">
            <a:off x="4130394" y="2564559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6" name="Google Shape;146;p1"/>
          <p:cNvCxnSpPr/>
          <p:nvPr/>
        </p:nvCxnSpPr>
        <p:spPr>
          <a:xfrm rot="10800000" flipH="1">
            <a:off x="4660107" y="2547267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7" name="Google Shape;147;p1"/>
          <p:cNvCxnSpPr/>
          <p:nvPr/>
        </p:nvCxnSpPr>
        <p:spPr>
          <a:xfrm rot="10800000" flipH="1">
            <a:off x="3597000" y="253580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8" name="Google Shape;148;p1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Year Assessment</a:t>
            </a:r>
            <a:endParaRPr/>
          </a:p>
        </p:txBody>
      </p:sp>
      <p:sp>
        <p:nvSpPr>
          <p:cNvPr id="149" name="Google Shape;149;p1"/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 techniques shared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modelled</a:t>
            </a:r>
            <a:endParaRPr/>
          </a:p>
        </p:txBody>
      </p:sp>
      <p:sp>
        <p:nvSpPr>
          <p:cNvPr id="150" name="Google Shape;150;p1"/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questions completed and assessed</a:t>
            </a:r>
            <a:endParaRPr/>
          </a:p>
        </p:txBody>
      </p:sp>
      <p:sp>
        <p:nvSpPr>
          <p:cNvPr id="151" name="Google Shape;151;p1"/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 answers unpicked and critiqued</a:t>
            </a:r>
            <a:endParaRPr/>
          </a:p>
        </p:txBody>
      </p:sp>
      <p:sp>
        <p:nvSpPr>
          <p:cNvPr id="152" name="Google Shape;152;p1"/>
          <p:cNvSpPr txBox="1"/>
          <p:nvPr/>
        </p:nvSpPr>
        <p:spPr>
          <a:xfrm>
            <a:off x="831253" y="7294370"/>
            <a:ext cx="657000" cy="969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</a:t>
            </a:r>
            <a:r>
              <a:rPr lang="en-US" sz="600" dirty="0"/>
              <a:t>pass over short distances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</a:t>
            </a:r>
            <a:r>
              <a:rPr lang="en-US" sz="600" dirty="0"/>
              <a:t>when and where passing is used in football</a:t>
            </a:r>
            <a:endParaRPr sz="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2223622" y="7386526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change 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speed when changing direction-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knowing why space is important</a:t>
            </a:r>
            <a:endParaRPr dirty="0"/>
          </a:p>
        </p:txBody>
      </p:sp>
      <p:sp>
        <p:nvSpPr>
          <p:cNvPr id="154" name="Google Shape;154;p1"/>
          <p:cNvSpPr txBox="1"/>
          <p:nvPr/>
        </p:nvSpPr>
        <p:spPr>
          <a:xfrm>
            <a:off x="2924198" y="7345729"/>
            <a:ext cx="6568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 </a:t>
            </a:r>
            <a:r>
              <a:rPr lang="en-US" sz="600" dirty="0"/>
              <a:t>cross the ball from a wide position</a:t>
            </a:r>
            <a:endParaRPr sz="600"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 execute a successful shot on goal</a:t>
            </a:r>
            <a:endParaRPr dirty="0"/>
          </a:p>
        </p:txBody>
      </p:sp>
      <p:sp>
        <p:nvSpPr>
          <p:cNvPr id="155" name="Google Shape;155;p1"/>
          <p:cNvSpPr txBox="1"/>
          <p:nvPr/>
        </p:nvSpPr>
        <p:spPr>
          <a:xfrm>
            <a:off x="3625079" y="7365906"/>
            <a:ext cx="65686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L9-perform and replicate an accurate and controlled shot on goal. </a:t>
            </a:r>
            <a:endParaRPr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L10- perform basic defensive skills </a:t>
            </a:r>
            <a:r>
              <a:rPr lang="en-GB" sz="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i.e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Tackling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4314488" y="7340360"/>
            <a:ext cx="65686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L11- </a:t>
            </a:r>
            <a:r>
              <a:rPr lang="en-US" sz="600" dirty="0"/>
              <a:t>stop opponents from advancing.</a:t>
            </a:r>
            <a:endParaRPr sz="600"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L12- perform the main skills of football in a game effectively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3557487" y="6503606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outwit an opponent using feints/dummies </a:t>
            </a:r>
            <a:endParaRPr lang="en-GB" sz="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rules of how to tackle </a:t>
            </a:r>
            <a:endParaRPr dirty="0"/>
          </a:p>
        </p:txBody>
      </p:sp>
      <p:sp>
        <p:nvSpPr>
          <p:cNvPr id="158" name="Google Shape;158;p1"/>
          <p:cNvSpPr txBox="1"/>
          <p:nvPr/>
        </p:nvSpPr>
        <p:spPr>
          <a:xfrm>
            <a:off x="4019125" y="6519573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know the rules of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</a:t>
            </a: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L4- know </a:t>
            </a:r>
            <a:r>
              <a:rPr lang="en-GB" sz="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how to pass and receive - </a:t>
            </a:r>
            <a:endParaRPr sz="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3039188" y="6434461"/>
            <a:ext cx="656865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 know the correct technique and can perform a safe rugby tackle </a:t>
            </a:r>
            <a:endParaRPr lang="en-GB" sz="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 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 how to pass along the line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2502859" y="6462244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 know how to use width when attacking in rugby  </a:t>
            </a:r>
            <a:endParaRPr lang="en-GB" sz="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L10- receive a pass on the move</a:t>
            </a:r>
            <a:endParaRPr dirty="0"/>
          </a:p>
        </p:txBody>
      </p:sp>
      <p:sp>
        <p:nvSpPr>
          <p:cNvPr id="161" name="Google Shape;161;p1"/>
          <p:cNvSpPr txBox="1"/>
          <p:nvPr/>
        </p:nvSpPr>
        <p:spPr>
          <a:xfrm>
            <a:off x="1991577" y="6531769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L11- correct technique when kicking in rugby </a:t>
            </a:r>
            <a:endParaRPr lang="en-GB" sz="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L12-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Knowing what rucking is</a:t>
            </a:r>
            <a:endParaRPr dirty="0"/>
          </a:p>
        </p:txBody>
      </p:sp>
      <p:sp>
        <p:nvSpPr>
          <p:cNvPr id="162" name="Google Shape;162;p1"/>
          <p:cNvSpPr txBox="1"/>
          <p:nvPr/>
        </p:nvSpPr>
        <p:spPr>
          <a:xfrm>
            <a:off x="4570578" y="6371142"/>
            <a:ext cx="6568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basic 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rules of rugby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union</a:t>
            </a: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</a:t>
            </a:r>
            <a:r>
              <a:rPr lang="sv-SE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 fundamental rugby handling skills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1932440" y="5368158"/>
            <a:ext cx="60758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2412968" y="5370977"/>
            <a:ext cx="65749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66" name="Google Shape;166;p1"/>
          <p:cNvSpPr txBox="1"/>
          <p:nvPr/>
        </p:nvSpPr>
        <p:spPr>
          <a:xfrm>
            <a:off x="3428712" y="5417003"/>
            <a:ext cx="65686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3937633" y="5434977"/>
            <a:ext cx="7744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L10-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4570578" y="5491550"/>
            <a:ext cx="65686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L11-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L12-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"/>
          <p:cNvSpPr txBox="1"/>
          <p:nvPr/>
        </p:nvSpPr>
        <p:spPr>
          <a:xfrm>
            <a:off x="4098750" y="2430327"/>
            <a:ext cx="6568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Sprinting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Technique (100m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)-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Long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Jump- basics of take off and landing</a:t>
            </a:r>
            <a:endParaRPr dirty="0"/>
          </a:p>
        </p:txBody>
      </p:sp>
      <p:sp>
        <p:nvSpPr>
          <p:cNvPr id="182" name="Google Shape;182;p1"/>
          <p:cNvSpPr txBox="1"/>
          <p:nvPr/>
        </p:nvSpPr>
        <p:spPr>
          <a:xfrm>
            <a:off x="3570933" y="2428434"/>
            <a:ext cx="656865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Shot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Put- start positon and what the event is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L4- Middle Distance (800m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)- learning to pace</a:t>
            </a:r>
            <a:endParaRPr dirty="0"/>
          </a:p>
        </p:txBody>
      </p:sp>
      <p:sp>
        <p:nvSpPr>
          <p:cNvPr id="183" name="Google Shape;183;p1"/>
          <p:cNvSpPr txBox="1"/>
          <p:nvPr/>
        </p:nvSpPr>
        <p:spPr>
          <a:xfrm>
            <a:off x="3051735" y="2410460"/>
            <a:ext cx="65686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Javelin- basic standing technique and knowledge of the event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Developing Sprint Technique (200m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)- rules of eh 200m</a:t>
            </a:r>
            <a:endParaRPr dirty="0"/>
          </a:p>
        </p:txBody>
      </p:sp>
      <p:sp>
        <p:nvSpPr>
          <p:cNvPr id="184" name="Google Shape;184;p1"/>
          <p:cNvSpPr txBox="1"/>
          <p:nvPr/>
        </p:nvSpPr>
        <p:spPr>
          <a:xfrm>
            <a:off x="2558178" y="2510961"/>
            <a:ext cx="54622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Discuss- what the event is and the basic standing technique</a:t>
            </a:r>
          </a:p>
        </p:txBody>
      </p:sp>
      <p:sp>
        <p:nvSpPr>
          <p:cNvPr id="185" name="Google Shape;185;p1"/>
          <p:cNvSpPr txBox="1"/>
          <p:nvPr/>
        </p:nvSpPr>
        <p:spPr>
          <a:xfrm>
            <a:off x="2001557" y="2512390"/>
            <a:ext cx="65686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 High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Jump- basic scissor technique </a:t>
            </a:r>
            <a:endParaRPr dirty="0"/>
          </a:p>
        </p:txBody>
      </p:sp>
      <p:sp>
        <p:nvSpPr>
          <p:cNvPr id="186" name="Google Shape;186;p1"/>
          <p:cNvSpPr txBox="1"/>
          <p:nvPr/>
        </p:nvSpPr>
        <p:spPr>
          <a:xfrm>
            <a:off x="1535446" y="7376482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perform 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dribbling with control-  </a:t>
            </a:r>
            <a:endParaRPr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L4-turn away from defenders when dribbling 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"/>
          <p:cNvSpPr txBox="1"/>
          <p:nvPr/>
        </p:nvSpPr>
        <p:spPr>
          <a:xfrm>
            <a:off x="1374952" y="2450417"/>
            <a:ext cx="65686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L8- 100m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Relay- </a:t>
            </a:r>
            <a:r>
              <a:rPr lang="en-GB" sz="8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handover technique </a:t>
            </a:r>
            <a:endParaRPr lang="en-GB" dirty="0"/>
          </a:p>
        </p:txBody>
      </p:sp>
      <p:sp>
        <p:nvSpPr>
          <p:cNvPr id="188" name="TextBox 187"/>
          <p:cNvSpPr txBox="1"/>
          <p:nvPr/>
        </p:nvSpPr>
        <p:spPr>
          <a:xfrm>
            <a:off x="1932440" y="5368158"/>
            <a:ext cx="607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L1- take </a:t>
            </a:r>
            <a:r>
              <a:rPr lang="en-GB" sz="600" dirty="0"/>
              <a:t>off and land safely and with </a:t>
            </a:r>
            <a:r>
              <a:rPr lang="en-GB" sz="600" dirty="0" smtClean="0"/>
              <a:t>control</a:t>
            </a:r>
          </a:p>
          <a:p>
            <a:r>
              <a:rPr lang="en-GB" sz="600" dirty="0"/>
              <a:t>L2- </a:t>
            </a:r>
            <a:r>
              <a:rPr lang="en-GB" sz="600" dirty="0" smtClean="0"/>
              <a:t>Perform </a:t>
            </a:r>
            <a:r>
              <a:rPr lang="en-GB" sz="600" dirty="0"/>
              <a:t>a variety of jumps showing quality and control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2412968" y="5370977"/>
            <a:ext cx="6574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L3-perform flight using apparatus  </a:t>
            </a:r>
          </a:p>
          <a:p>
            <a:r>
              <a:rPr lang="en-GB" sz="600" dirty="0" smtClean="0"/>
              <a:t>L4- performing different types of vault </a:t>
            </a:r>
            <a:endParaRPr lang="en-GB" sz="600" dirty="0"/>
          </a:p>
          <a:p>
            <a:r>
              <a:rPr lang="en-GB" sz="600" dirty="0"/>
              <a:t> 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903030" y="5326465"/>
            <a:ext cx="6568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perform more advanced </a:t>
            </a:r>
            <a:r>
              <a:rPr lang="en-GB" sz="600" dirty="0" smtClean="0"/>
              <a:t>vaults- straddle and through </a:t>
            </a:r>
          </a:p>
          <a:p>
            <a:r>
              <a:rPr lang="en-GB" sz="600" dirty="0" smtClean="0"/>
              <a:t>L6- Performing rotation- rolls &amp; handsprings</a:t>
            </a:r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97" name="TextBox 196"/>
          <p:cNvSpPr txBox="1"/>
          <p:nvPr/>
        </p:nvSpPr>
        <p:spPr>
          <a:xfrm>
            <a:off x="4757467" y="4341173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Passing &amp; </a:t>
            </a:r>
            <a:r>
              <a:rPr lang="en-GB" sz="600" dirty="0" smtClean="0"/>
              <a:t>Receiving to outwit opponents</a:t>
            </a:r>
            <a:endParaRPr lang="en-GB" sz="600" dirty="0"/>
          </a:p>
          <a:p>
            <a:r>
              <a:rPr lang="en-GB" sz="600" dirty="0" smtClean="0"/>
              <a:t>L2- Using the triple threat position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98" name="TextBox 197"/>
          <p:cNvSpPr txBox="1"/>
          <p:nvPr/>
        </p:nvSpPr>
        <p:spPr>
          <a:xfrm>
            <a:off x="4161686" y="4535543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</a:t>
            </a:r>
            <a:r>
              <a:rPr lang="en-GB" sz="600" dirty="0" smtClean="0"/>
              <a:t>creating space</a:t>
            </a:r>
            <a:endParaRPr lang="en-GB" sz="600" dirty="0"/>
          </a:p>
          <a:p>
            <a:r>
              <a:rPr lang="en-GB" sz="600" dirty="0"/>
              <a:t>L4- </a:t>
            </a:r>
            <a:r>
              <a:rPr lang="en-GB" sz="600" dirty="0" smtClean="0"/>
              <a:t>range of dribbling to get past opponents 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99" name="TextBox 198"/>
          <p:cNvSpPr txBox="1"/>
          <p:nvPr/>
        </p:nvSpPr>
        <p:spPr>
          <a:xfrm>
            <a:off x="3633001" y="4528440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defending </a:t>
            </a:r>
            <a:r>
              <a:rPr lang="en-GB" sz="600" dirty="0" smtClean="0"/>
              <a:t>skills (1v1). </a:t>
            </a:r>
            <a:r>
              <a:rPr lang="en-GB" sz="600" dirty="0"/>
              <a:t>i.e. interception, strip, side step</a:t>
            </a:r>
          </a:p>
          <a:p>
            <a:r>
              <a:rPr lang="en-GB" sz="600" dirty="0"/>
              <a:t>L6- </a:t>
            </a:r>
            <a:r>
              <a:rPr lang="en-GB" sz="600" dirty="0" smtClean="0"/>
              <a:t>Developing an understanding of rebounding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200" name="TextBox 199"/>
          <p:cNvSpPr txBox="1"/>
          <p:nvPr/>
        </p:nvSpPr>
        <p:spPr>
          <a:xfrm>
            <a:off x="3037220" y="4446895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L7- </a:t>
            </a:r>
            <a:r>
              <a:rPr lang="en-GB" sz="600" dirty="0" smtClean="0"/>
              <a:t>Developing shooting with a jump shot </a:t>
            </a:r>
            <a:endParaRPr lang="en-GB" sz="600" dirty="0"/>
          </a:p>
          <a:p>
            <a:r>
              <a:rPr lang="en-GB" sz="600" dirty="0"/>
              <a:t>L8- </a:t>
            </a:r>
            <a:r>
              <a:rPr lang="en-GB" sz="600" dirty="0" smtClean="0"/>
              <a:t>benefits of each type of shot</a:t>
            </a:r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201" name="TextBox 200"/>
          <p:cNvSpPr txBox="1"/>
          <p:nvPr/>
        </p:nvSpPr>
        <p:spPr>
          <a:xfrm>
            <a:off x="2477725" y="4499401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L9- </a:t>
            </a:r>
            <a:r>
              <a:rPr lang="en-GB" sz="600" dirty="0" smtClean="0"/>
              <a:t>Movement off the ball</a:t>
            </a:r>
            <a:endParaRPr lang="en-GB" sz="600" dirty="0"/>
          </a:p>
          <a:p>
            <a:r>
              <a:rPr lang="en-GB" sz="600" dirty="0" smtClean="0"/>
              <a:t>L10- Passing and moving as a team in a game </a:t>
            </a:r>
            <a:endParaRPr lang="en-GB" sz="600" dirty="0"/>
          </a:p>
        </p:txBody>
      </p:sp>
      <p:sp>
        <p:nvSpPr>
          <p:cNvPr id="202" name="TextBox 201"/>
          <p:cNvSpPr txBox="1"/>
          <p:nvPr/>
        </p:nvSpPr>
        <p:spPr>
          <a:xfrm>
            <a:off x="1852202" y="4407848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L11- </a:t>
            </a:r>
            <a:r>
              <a:rPr lang="en-GB" sz="600" dirty="0" smtClean="0"/>
              <a:t>Using skills learnt within game scenario </a:t>
            </a:r>
            <a:endParaRPr lang="en-GB" sz="600" dirty="0"/>
          </a:p>
          <a:p>
            <a:r>
              <a:rPr lang="en-GB" sz="600" dirty="0"/>
              <a:t>L12- </a:t>
            </a:r>
            <a:r>
              <a:rPr lang="en-GB" sz="600" dirty="0" smtClean="0"/>
              <a:t>applying basic attacking and defending principles</a:t>
            </a:r>
            <a:endParaRPr lang="en-GB" sz="600" dirty="0"/>
          </a:p>
        </p:txBody>
      </p:sp>
      <p:sp>
        <p:nvSpPr>
          <p:cNvPr id="209" name="TextBox 208"/>
          <p:cNvSpPr txBox="1"/>
          <p:nvPr/>
        </p:nvSpPr>
        <p:spPr>
          <a:xfrm>
            <a:off x="2094542" y="3400336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L1- fielding- using the long barrier</a:t>
            </a:r>
            <a:endParaRPr lang="en-GB" sz="600" dirty="0"/>
          </a:p>
          <a:p>
            <a:r>
              <a:rPr lang="en-GB" sz="600" dirty="0" smtClean="0"/>
              <a:t>L2- using the overarm throw when fielding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210" name="TextBox 209"/>
          <p:cNvSpPr txBox="1"/>
          <p:nvPr/>
        </p:nvSpPr>
        <p:spPr>
          <a:xfrm>
            <a:off x="2616933" y="3353509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L3- Outwitting </a:t>
            </a:r>
            <a:r>
              <a:rPr lang="en-GB" sz="600" dirty="0"/>
              <a:t>opponent when fielding (base selection) -  </a:t>
            </a:r>
          </a:p>
          <a:p>
            <a:r>
              <a:rPr lang="en-GB" sz="600" dirty="0" smtClean="0"/>
              <a:t>L4- Applying foul ball and strike rule</a:t>
            </a:r>
            <a:endParaRPr lang="en-GB" sz="600" dirty="0"/>
          </a:p>
        </p:txBody>
      </p:sp>
      <p:sp>
        <p:nvSpPr>
          <p:cNvPr id="211" name="TextBox 210"/>
          <p:cNvSpPr txBox="1"/>
          <p:nvPr/>
        </p:nvSpPr>
        <p:spPr>
          <a:xfrm>
            <a:off x="3153241" y="338231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L5- Catching technique in base fielding </a:t>
            </a:r>
            <a:endParaRPr lang="en-GB" sz="600" dirty="0"/>
          </a:p>
          <a:p>
            <a:r>
              <a:rPr lang="en-GB" sz="600" dirty="0" smtClean="0"/>
              <a:t>L6- how and why we back up in fielding </a:t>
            </a:r>
            <a:endParaRPr lang="en-GB" sz="600" dirty="0"/>
          </a:p>
        </p:txBody>
      </p:sp>
      <p:sp>
        <p:nvSpPr>
          <p:cNvPr id="212" name="TextBox 211"/>
          <p:cNvSpPr txBox="1"/>
          <p:nvPr/>
        </p:nvSpPr>
        <p:spPr>
          <a:xfrm>
            <a:off x="3650288" y="3382707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L7- bowling technique and rules</a:t>
            </a:r>
            <a:endParaRPr lang="en-GB" sz="600" dirty="0"/>
          </a:p>
          <a:p>
            <a:r>
              <a:rPr lang="en-GB" sz="600" dirty="0" smtClean="0"/>
              <a:t>L8- knowledge and understanding of how to tag batters when fielding </a:t>
            </a:r>
            <a:endParaRPr lang="en-GB" sz="600" dirty="0"/>
          </a:p>
        </p:txBody>
      </p:sp>
      <p:sp>
        <p:nvSpPr>
          <p:cNvPr id="213" name="TextBox 212"/>
          <p:cNvSpPr txBox="1"/>
          <p:nvPr/>
        </p:nvSpPr>
        <p:spPr>
          <a:xfrm>
            <a:off x="4210283" y="3381974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L9- using the correct batting technique</a:t>
            </a:r>
            <a:endParaRPr lang="en-GB" sz="600" dirty="0"/>
          </a:p>
          <a:p>
            <a:r>
              <a:rPr lang="en-GB" sz="600" dirty="0" smtClean="0"/>
              <a:t>L10- outwitting opponents when batting </a:t>
            </a:r>
            <a:endParaRPr lang="en-GB" sz="600" dirty="0"/>
          </a:p>
        </p:txBody>
      </p:sp>
      <p:sp>
        <p:nvSpPr>
          <p:cNvPr id="214" name="TextBox 213"/>
          <p:cNvSpPr txBox="1"/>
          <p:nvPr/>
        </p:nvSpPr>
        <p:spPr>
          <a:xfrm>
            <a:off x="4752263" y="337189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L11- Scoring within a game of softball</a:t>
            </a:r>
            <a:endParaRPr lang="en-GB" sz="600" dirty="0"/>
          </a:p>
          <a:p>
            <a:endParaRPr lang="en-GB" sz="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612</Words>
  <Application>Microsoft Office PowerPoint</Application>
  <PresentationFormat>A4 Paper (210x297 mm)</PresentationFormat>
  <Paragraphs>109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BHS Learning Journey – PE (Year 7 Boys)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BHS Learning Journey – PE (Year 7 Boys)</dc:title>
  <dc:creator>Emma Starkey</dc:creator>
  <cp:lastModifiedBy>Mark Nicolson</cp:lastModifiedBy>
  <cp:revision>5</cp:revision>
  <dcterms:created xsi:type="dcterms:W3CDTF">2019-07-02T10:31:49Z</dcterms:created>
  <dcterms:modified xsi:type="dcterms:W3CDTF">2023-07-12T06:48:02Z</dcterms:modified>
</cp:coreProperties>
</file>