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>
        <p:scale>
          <a:sx n="130" d="100"/>
          <a:sy n="130" d="100"/>
        </p:scale>
        <p:origin x="546" y="-9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12/07/2023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 – PE </a:t>
            </a:r>
            <a:r>
              <a:rPr lang="en-GB" sz="2800" dirty="0">
                <a:solidFill>
                  <a:schemeClr val="bg1"/>
                </a:solidFill>
                <a:latin typeface="Waltograph UI" panose="03080602000000000000" pitchFamily="66" charset="0"/>
              </a:rPr>
              <a:t>(Year 7 Boys)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260870" y="2958600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Transition Process begins 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92139" y="8469040"/>
            <a:ext cx="175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teaching, support staff, pastoral leaders</a:t>
            </a:r>
          </a:p>
          <a:p>
            <a:pPr algn="ctr"/>
            <a:r>
              <a:rPr lang="en-US" sz="800" dirty="0"/>
              <a:t> and SLT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05932" y="9420811"/>
            <a:ext cx="14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Learn about our ethos and what it looks like in practice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Head Boy and Girl and Senior prefect team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88100" y="8462422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Start to embed an enthusiasm and thirst for learning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Autumn Term 1</a:t>
            </a: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490236" y="7687876"/>
            <a:ext cx="184849" cy="3551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196278" y="7561083"/>
            <a:ext cx="60494" cy="3710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97215" y="7561083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51130" y="7561083"/>
            <a:ext cx="24515" cy="42970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08214" y="75454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989422" y="671211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Autumn Term 2</a:t>
            </a:r>
          </a:p>
        </p:txBody>
      </p:sp>
      <p:sp>
        <p:nvSpPr>
          <p:cNvPr id="285" name="Rectangle 284"/>
          <p:cNvSpPr/>
          <p:nvPr/>
        </p:nvSpPr>
        <p:spPr>
          <a:xfrm>
            <a:off x="61122" y="8399243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r>
              <a:rPr lang="en-GB" sz="800" b="1" dirty="0">
                <a:solidFill>
                  <a:schemeClr val="tx1"/>
                </a:solidFill>
              </a:rPr>
              <a:t>: </a:t>
            </a:r>
            <a:r>
              <a:rPr lang="en-GB" sz="800" dirty="0">
                <a:solidFill>
                  <a:schemeClr val="tx1"/>
                </a:solidFill>
              </a:rPr>
              <a:t>Netball</a:t>
            </a:r>
          </a:p>
          <a:p>
            <a:r>
              <a:rPr lang="en-GB" sz="8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6051359" y="6365692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b="1" dirty="0">
                <a:solidFill>
                  <a:schemeClr val="tx1"/>
                </a:solidFill>
              </a:rPr>
              <a:t>Topic: </a:t>
            </a:r>
            <a:endParaRPr lang="en-GB" sz="800" b="1" dirty="0" smtClean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Dance </a:t>
            </a:r>
            <a:r>
              <a:rPr lang="en-GB" sz="800" dirty="0">
                <a:solidFill>
                  <a:schemeClr val="tx1"/>
                </a:solidFill>
              </a:rPr>
              <a:t>&amp; Gymnastics</a:t>
            </a:r>
          </a:p>
          <a:p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0085" y="655728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916397" y="545962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36679" y="65753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6878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974" y="655728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3719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5577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Spring Term 1</a:t>
            </a:r>
          </a:p>
        </p:txBody>
      </p:sp>
      <p:sp>
        <p:nvSpPr>
          <p:cNvPr id="298" name="Rectangle 297"/>
          <p:cNvSpPr/>
          <p:nvPr/>
        </p:nvSpPr>
        <p:spPr>
          <a:xfrm>
            <a:off x="51867" y="5711098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r>
              <a:rPr lang="en-GB" sz="800" b="1" dirty="0">
                <a:solidFill>
                  <a:schemeClr val="tx1"/>
                </a:solidFill>
              </a:rPr>
              <a:t>: </a:t>
            </a:r>
            <a:endParaRPr lang="en-GB" sz="800" b="1" dirty="0" smtClean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Rugby</a:t>
            </a:r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Spring Term 2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6039719" y="4942044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b="1" dirty="0">
                <a:solidFill>
                  <a:schemeClr val="tx1"/>
                </a:solidFill>
              </a:rPr>
              <a:t>Topic: </a:t>
            </a:r>
            <a:r>
              <a:rPr lang="en-GB" sz="800" dirty="0">
                <a:solidFill>
                  <a:schemeClr val="tx1"/>
                </a:solidFill>
              </a:rPr>
              <a:t>Football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881581" y="367822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58" y="1538089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7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8 this way!</a:t>
            </a:r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30008" y="553970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58384" y="553496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86247" y="55418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33618" y="55349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28500" y="553569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96470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53574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0316" y="457126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Straight Connector 31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957318" y="452362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56357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147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1" name="Rectangle 320"/>
          <p:cNvSpPr/>
          <p:nvPr/>
        </p:nvSpPr>
        <p:spPr>
          <a:xfrm>
            <a:off x="61122" y="3941924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b="1" dirty="0" smtClean="0">
                <a:solidFill>
                  <a:schemeClr val="tx1"/>
                </a:solidFill>
              </a:rPr>
              <a:t>Topic</a:t>
            </a:r>
            <a:r>
              <a:rPr lang="en-GB" sz="800" b="1" dirty="0">
                <a:solidFill>
                  <a:schemeClr val="tx1"/>
                </a:solidFill>
              </a:rPr>
              <a:t>: </a:t>
            </a:r>
            <a:r>
              <a:rPr lang="en-GB" sz="800" dirty="0">
                <a:solidFill>
                  <a:schemeClr val="tx1"/>
                </a:solidFill>
              </a:rPr>
              <a:t>Rounders</a:t>
            </a:r>
          </a:p>
        </p:txBody>
      </p: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31172" y="3540542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0674" y="353532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76389" y="354496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9329" y="357291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18325" y="356225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8038" y="35449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6072498" y="2664422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b="1" dirty="0">
                <a:solidFill>
                  <a:schemeClr val="tx1"/>
                </a:solidFill>
              </a:rPr>
              <a:t>Topic: </a:t>
            </a:r>
            <a:r>
              <a:rPr lang="en-GB" sz="800" dirty="0">
                <a:solidFill>
                  <a:schemeClr val="tx1"/>
                </a:solidFill>
              </a:rPr>
              <a:t>Athletics</a:t>
            </a: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43241" y="254284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2743" y="253762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458" y="254726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30394" y="256455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60107" y="254726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7000" y="253580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557487" y="6503606"/>
            <a:ext cx="656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86" name="TextBox 85"/>
          <p:cNvSpPr txBox="1"/>
          <p:nvPr/>
        </p:nvSpPr>
        <p:spPr>
          <a:xfrm>
            <a:off x="4019125" y="6519573"/>
            <a:ext cx="656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87" name="TextBox 86"/>
          <p:cNvSpPr txBox="1"/>
          <p:nvPr/>
        </p:nvSpPr>
        <p:spPr>
          <a:xfrm>
            <a:off x="4088858" y="5911194"/>
            <a:ext cx="656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  <a:p>
            <a:endParaRPr lang="en-GB" sz="600" dirty="0"/>
          </a:p>
          <a:p>
            <a:endParaRPr lang="en-GB" sz="600" dirty="0"/>
          </a:p>
        </p:txBody>
      </p:sp>
      <p:sp>
        <p:nvSpPr>
          <p:cNvPr id="88" name="TextBox 87"/>
          <p:cNvSpPr txBox="1"/>
          <p:nvPr/>
        </p:nvSpPr>
        <p:spPr>
          <a:xfrm>
            <a:off x="2502859" y="6462244"/>
            <a:ext cx="656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99" name="TextBox 98"/>
          <p:cNvSpPr txBox="1"/>
          <p:nvPr/>
        </p:nvSpPr>
        <p:spPr>
          <a:xfrm>
            <a:off x="1991577" y="6531769"/>
            <a:ext cx="6568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08" name="Google Shape;157;p1"/>
          <p:cNvSpPr txBox="1"/>
          <p:nvPr/>
        </p:nvSpPr>
        <p:spPr>
          <a:xfrm>
            <a:off x="2872981" y="5400151"/>
            <a:ext cx="656865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L5- outwit an opponent using feints/dummies </a:t>
            </a:r>
            <a:endParaRPr lang="en-GB" sz="6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L6- </a:t>
            </a: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rules of how to tackle </a:t>
            </a:r>
            <a:endParaRPr dirty="0"/>
          </a:p>
        </p:txBody>
      </p:sp>
      <p:sp>
        <p:nvSpPr>
          <p:cNvPr id="115" name="Google Shape;158;p1"/>
          <p:cNvSpPr txBox="1"/>
          <p:nvPr/>
        </p:nvSpPr>
        <p:spPr>
          <a:xfrm>
            <a:off x="2419874" y="5431746"/>
            <a:ext cx="656865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L3- know the rules of </a:t>
            </a:r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passing</a:t>
            </a:r>
          </a:p>
          <a:p>
            <a:pPr lvl="0"/>
            <a:r>
              <a:rPr lang="en-GB" sz="600" dirty="0" smtClean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L4- know </a:t>
            </a:r>
            <a:r>
              <a:rPr lang="en-GB" sz="600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how to pass and receive - </a:t>
            </a:r>
            <a:endParaRPr sz="6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59;p1"/>
          <p:cNvSpPr txBox="1"/>
          <p:nvPr/>
        </p:nvSpPr>
        <p:spPr>
          <a:xfrm>
            <a:off x="3422827" y="5363690"/>
            <a:ext cx="656865" cy="1107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L7- know the correct technique and can perform a safe rugby tackle </a:t>
            </a:r>
            <a:endParaRPr lang="en-GB" sz="6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L8- </a:t>
            </a: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 how to pass along the line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60;p1"/>
          <p:cNvSpPr txBox="1"/>
          <p:nvPr/>
        </p:nvSpPr>
        <p:spPr>
          <a:xfrm>
            <a:off x="3933477" y="5373802"/>
            <a:ext cx="656865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L9- know how to use width when attacking in rugby  </a:t>
            </a:r>
            <a:endParaRPr lang="en-GB" sz="6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L10- receive a pass on the move</a:t>
            </a:r>
            <a:endParaRPr dirty="0"/>
          </a:p>
        </p:txBody>
      </p:sp>
      <p:sp>
        <p:nvSpPr>
          <p:cNvPr id="122" name="Google Shape;161;p1"/>
          <p:cNvSpPr txBox="1"/>
          <p:nvPr/>
        </p:nvSpPr>
        <p:spPr>
          <a:xfrm>
            <a:off x="4644579" y="5427989"/>
            <a:ext cx="656865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L11- correct technique when kicking in rugby </a:t>
            </a:r>
            <a:endParaRPr lang="en-GB" sz="6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L12-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Knowing what rucking is</a:t>
            </a:r>
            <a:endParaRPr dirty="0"/>
          </a:p>
        </p:txBody>
      </p:sp>
      <p:sp>
        <p:nvSpPr>
          <p:cNvPr id="123" name="Google Shape;162;p1"/>
          <p:cNvSpPr txBox="1"/>
          <p:nvPr/>
        </p:nvSpPr>
        <p:spPr>
          <a:xfrm>
            <a:off x="1876575" y="5450545"/>
            <a:ext cx="656865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L1- basic </a:t>
            </a: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rules of rugby </a:t>
            </a:r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union</a:t>
            </a:r>
          </a:p>
          <a:p>
            <a:pPr lvl="0"/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L2- </a:t>
            </a:r>
            <a:r>
              <a:rPr lang="sv-SE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perform fundamental rugby handling skills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52;p1"/>
          <p:cNvSpPr txBox="1"/>
          <p:nvPr/>
        </p:nvSpPr>
        <p:spPr>
          <a:xfrm>
            <a:off x="4187097" y="4423570"/>
            <a:ext cx="657000" cy="969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L1- </a:t>
            </a:r>
            <a:r>
              <a:rPr lang="en-US" sz="600" dirty="0"/>
              <a:t>pass over short distances</a:t>
            </a:r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L2- </a:t>
            </a:r>
            <a:r>
              <a:rPr lang="en-US" sz="600" dirty="0"/>
              <a:t>when and where passing is used in football</a:t>
            </a:r>
            <a:endParaRPr sz="6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53;p1"/>
          <p:cNvSpPr txBox="1"/>
          <p:nvPr/>
        </p:nvSpPr>
        <p:spPr>
          <a:xfrm>
            <a:off x="3088798" y="4334244"/>
            <a:ext cx="656865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L5- change </a:t>
            </a: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speed when changing direction-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L6- knowing why space is important</a:t>
            </a:r>
            <a:endParaRPr dirty="0"/>
          </a:p>
        </p:txBody>
      </p:sp>
      <p:sp>
        <p:nvSpPr>
          <p:cNvPr id="126" name="Google Shape;155;p1"/>
          <p:cNvSpPr txBox="1"/>
          <p:nvPr/>
        </p:nvSpPr>
        <p:spPr>
          <a:xfrm>
            <a:off x="1931132" y="4288387"/>
            <a:ext cx="65686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L9-perform and replicate an accurate and controlled shot on goal. </a:t>
            </a:r>
            <a:endParaRPr dirty="0"/>
          </a:p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L10- perform basic defensive skills </a:t>
            </a:r>
            <a:r>
              <a:rPr lang="en-GB" sz="6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i.e</a:t>
            </a: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Tackling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56;p1"/>
          <p:cNvSpPr txBox="1"/>
          <p:nvPr/>
        </p:nvSpPr>
        <p:spPr>
          <a:xfrm>
            <a:off x="1415326" y="4343556"/>
            <a:ext cx="65686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L11- </a:t>
            </a:r>
            <a:r>
              <a:rPr lang="en-US" sz="600" dirty="0"/>
              <a:t>stop opponents from advancing.</a:t>
            </a:r>
            <a:endParaRPr sz="600" dirty="0"/>
          </a:p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L12- perform the main skills of football in a game effectively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59;p1"/>
          <p:cNvSpPr txBox="1"/>
          <p:nvPr/>
        </p:nvSpPr>
        <p:spPr>
          <a:xfrm>
            <a:off x="2507274" y="4298697"/>
            <a:ext cx="656865" cy="1107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L7- know the correct technique and can perform a safe rugby tackle </a:t>
            </a:r>
            <a:endParaRPr lang="en-GB" sz="6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L8- </a:t>
            </a: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 how to pass along the line </a:t>
            </a: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86;p1"/>
          <p:cNvSpPr txBox="1"/>
          <p:nvPr/>
        </p:nvSpPr>
        <p:spPr>
          <a:xfrm>
            <a:off x="3642672" y="4402287"/>
            <a:ext cx="656865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L3- perform </a:t>
            </a: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basic dribbling with control-  </a:t>
            </a:r>
            <a:endParaRPr dirty="0"/>
          </a:p>
          <a:p>
            <a:pPr lvl="0"/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L4-turn away from defenders when dribbling </a:t>
            </a:r>
            <a:endParaRPr sz="9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094542" y="3400336"/>
            <a:ext cx="6568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L1- fielding- using the long barrier</a:t>
            </a:r>
            <a:endParaRPr lang="en-GB" sz="600" dirty="0"/>
          </a:p>
          <a:p>
            <a:r>
              <a:rPr lang="en-GB" sz="600" dirty="0" smtClean="0"/>
              <a:t>L2- using the overarm throw when fielding</a:t>
            </a:r>
            <a:endParaRPr lang="en-GB" sz="600" dirty="0"/>
          </a:p>
          <a:p>
            <a:endParaRPr lang="en-GB" sz="600" dirty="0"/>
          </a:p>
        </p:txBody>
      </p:sp>
      <p:sp>
        <p:nvSpPr>
          <p:cNvPr id="131" name="TextBox 130"/>
          <p:cNvSpPr txBox="1"/>
          <p:nvPr/>
        </p:nvSpPr>
        <p:spPr>
          <a:xfrm>
            <a:off x="2616933" y="3353509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L3- Outwitting </a:t>
            </a:r>
            <a:r>
              <a:rPr lang="en-GB" sz="600" dirty="0"/>
              <a:t>opponent when fielding (</a:t>
            </a:r>
            <a:r>
              <a:rPr lang="en-GB" sz="600" dirty="0" smtClean="0"/>
              <a:t>base)selection</a:t>
            </a:r>
            <a:endParaRPr lang="en-GB" sz="600" dirty="0"/>
          </a:p>
          <a:p>
            <a:r>
              <a:rPr lang="en-GB" sz="600" dirty="0" smtClean="0"/>
              <a:t>L4- Applying the no ball rule </a:t>
            </a:r>
            <a:endParaRPr lang="en-GB" sz="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153241" y="3382319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L5- Catching technique in base fielding </a:t>
            </a:r>
            <a:endParaRPr lang="en-GB" sz="600" dirty="0"/>
          </a:p>
          <a:p>
            <a:r>
              <a:rPr lang="en-GB" sz="600" dirty="0" smtClean="0"/>
              <a:t>L6- how and why we back up in fielding </a:t>
            </a:r>
            <a:endParaRPr lang="en-GB" sz="600" dirty="0"/>
          </a:p>
        </p:txBody>
      </p:sp>
      <p:sp>
        <p:nvSpPr>
          <p:cNvPr id="133" name="TextBox 132"/>
          <p:cNvSpPr txBox="1"/>
          <p:nvPr/>
        </p:nvSpPr>
        <p:spPr>
          <a:xfrm>
            <a:off x="3650288" y="3382707"/>
            <a:ext cx="656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L7- bowling technique and rules</a:t>
            </a:r>
            <a:endParaRPr lang="en-GB" sz="600" dirty="0"/>
          </a:p>
          <a:p>
            <a:r>
              <a:rPr lang="en-GB" sz="600" dirty="0" smtClean="0"/>
              <a:t>L8- knowledge and understanding to get batters out</a:t>
            </a:r>
            <a:endParaRPr lang="en-GB" sz="600" dirty="0"/>
          </a:p>
        </p:txBody>
      </p:sp>
      <p:sp>
        <p:nvSpPr>
          <p:cNvPr id="134" name="TextBox 133"/>
          <p:cNvSpPr txBox="1"/>
          <p:nvPr/>
        </p:nvSpPr>
        <p:spPr>
          <a:xfrm>
            <a:off x="4210283" y="3381974"/>
            <a:ext cx="6568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L9- using the correct batting technique</a:t>
            </a:r>
            <a:endParaRPr lang="en-GB" sz="600" dirty="0"/>
          </a:p>
          <a:p>
            <a:r>
              <a:rPr lang="en-GB" sz="600" dirty="0" smtClean="0"/>
              <a:t>L10- outwitting opponents when batting </a:t>
            </a:r>
            <a:endParaRPr lang="en-GB" sz="600" dirty="0"/>
          </a:p>
        </p:txBody>
      </p:sp>
      <p:sp>
        <p:nvSpPr>
          <p:cNvPr id="135" name="TextBox 134"/>
          <p:cNvSpPr txBox="1"/>
          <p:nvPr/>
        </p:nvSpPr>
        <p:spPr>
          <a:xfrm>
            <a:off x="4752263" y="3371894"/>
            <a:ext cx="656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L11- Scoring within a game of </a:t>
            </a:r>
            <a:r>
              <a:rPr lang="en-GB" sz="600" dirty="0" smtClean="0"/>
              <a:t>rounder's</a:t>
            </a:r>
            <a:endParaRPr lang="en-GB" sz="600" dirty="0"/>
          </a:p>
          <a:p>
            <a:endParaRPr lang="en-GB" sz="600" dirty="0"/>
          </a:p>
        </p:txBody>
      </p:sp>
      <p:sp>
        <p:nvSpPr>
          <p:cNvPr id="136" name="Google Shape;181;p1"/>
          <p:cNvSpPr txBox="1"/>
          <p:nvPr/>
        </p:nvSpPr>
        <p:spPr>
          <a:xfrm>
            <a:off x="4098750" y="2430327"/>
            <a:ext cx="656865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L1- Sprinting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Technique (100m</a:t>
            </a:r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)-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L2- Long </a:t>
            </a:r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Jump- basics of take off and landing</a:t>
            </a:r>
            <a:endParaRPr dirty="0"/>
          </a:p>
        </p:txBody>
      </p:sp>
      <p:sp>
        <p:nvSpPr>
          <p:cNvPr id="137" name="Google Shape;182;p1"/>
          <p:cNvSpPr txBox="1"/>
          <p:nvPr/>
        </p:nvSpPr>
        <p:spPr>
          <a:xfrm>
            <a:off x="3570933" y="2428434"/>
            <a:ext cx="656865" cy="923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L3- Shot </a:t>
            </a:r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Put- start positon and what the event is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L4- Middle Distance (800m</a:t>
            </a:r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)- learning to pace</a:t>
            </a:r>
            <a:endParaRPr dirty="0"/>
          </a:p>
        </p:txBody>
      </p:sp>
      <p:sp>
        <p:nvSpPr>
          <p:cNvPr id="138" name="Google Shape;183;p1"/>
          <p:cNvSpPr txBox="1"/>
          <p:nvPr/>
        </p:nvSpPr>
        <p:spPr>
          <a:xfrm>
            <a:off x="3051735" y="2410460"/>
            <a:ext cx="656865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L5- </a:t>
            </a:r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Javelin- basic standing technique and knowledge of the event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L6- Developing Sprint Technique (200m</a:t>
            </a:r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)- rules of eh 200m</a:t>
            </a:r>
            <a:endParaRPr dirty="0"/>
          </a:p>
        </p:txBody>
      </p:sp>
      <p:sp>
        <p:nvSpPr>
          <p:cNvPr id="139" name="Google Shape;184;p1"/>
          <p:cNvSpPr txBox="1"/>
          <p:nvPr/>
        </p:nvSpPr>
        <p:spPr>
          <a:xfrm>
            <a:off x="2558178" y="2510961"/>
            <a:ext cx="546225" cy="73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L7- </a:t>
            </a:r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Discuss- what the event is and the basic standing technique</a:t>
            </a:r>
          </a:p>
        </p:txBody>
      </p:sp>
      <p:sp>
        <p:nvSpPr>
          <p:cNvPr id="140" name="Google Shape;185;p1"/>
          <p:cNvSpPr txBox="1"/>
          <p:nvPr/>
        </p:nvSpPr>
        <p:spPr>
          <a:xfrm>
            <a:off x="2001557" y="2512390"/>
            <a:ext cx="656865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L9- High </a:t>
            </a:r>
            <a:r>
              <a:rPr lang="en-GB" sz="6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Jump- basic scissor technique </a:t>
            </a:r>
            <a:endParaRPr dirty="0"/>
          </a:p>
        </p:txBody>
      </p:sp>
      <p:sp>
        <p:nvSpPr>
          <p:cNvPr id="141" name="Google Shape;187;p1"/>
          <p:cNvSpPr txBox="1"/>
          <p:nvPr/>
        </p:nvSpPr>
        <p:spPr>
          <a:xfrm>
            <a:off x="1374952" y="2450417"/>
            <a:ext cx="656865" cy="5847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L8- 100m </a:t>
            </a:r>
            <a:r>
              <a:rPr lang="en-GB" sz="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Relay- handover technique </a:t>
            </a:r>
            <a:endParaRPr lang="en-GB" dirty="0"/>
          </a:p>
        </p:txBody>
      </p:sp>
      <p:sp>
        <p:nvSpPr>
          <p:cNvPr id="142" name="TextBox 141"/>
          <p:cNvSpPr txBox="1"/>
          <p:nvPr/>
        </p:nvSpPr>
        <p:spPr>
          <a:xfrm>
            <a:off x="4612017" y="6331099"/>
            <a:ext cx="6075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L1- take </a:t>
            </a:r>
            <a:r>
              <a:rPr lang="en-GB" sz="600" dirty="0"/>
              <a:t>off and land safely and with </a:t>
            </a:r>
            <a:r>
              <a:rPr lang="en-GB" sz="600" dirty="0" smtClean="0"/>
              <a:t>control</a:t>
            </a:r>
          </a:p>
          <a:p>
            <a:r>
              <a:rPr lang="en-GB" sz="600" dirty="0"/>
              <a:t>L2- </a:t>
            </a:r>
            <a:r>
              <a:rPr lang="en-GB" sz="600" dirty="0" smtClean="0"/>
              <a:t>Perform </a:t>
            </a:r>
            <a:r>
              <a:rPr lang="en-GB" sz="600" dirty="0"/>
              <a:t>a variety of jumps showing quality and control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4076288" y="6395945"/>
            <a:ext cx="6574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L3-perform flight using apparatus  </a:t>
            </a:r>
          </a:p>
          <a:p>
            <a:r>
              <a:rPr lang="en-GB" sz="600" dirty="0" smtClean="0"/>
              <a:t>L4- performing different types of vault </a:t>
            </a:r>
            <a:endParaRPr lang="en-GB" sz="600" dirty="0"/>
          </a:p>
          <a:p>
            <a:r>
              <a:rPr lang="en-GB" sz="600" dirty="0"/>
              <a:t> 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3586957" y="6376202"/>
            <a:ext cx="6568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L5- perform more advanced </a:t>
            </a:r>
            <a:r>
              <a:rPr lang="en-GB" sz="600" dirty="0" smtClean="0"/>
              <a:t>vaults- straddle and through </a:t>
            </a:r>
          </a:p>
          <a:p>
            <a:r>
              <a:rPr lang="en-GB" sz="600" dirty="0" smtClean="0"/>
              <a:t>L6- Performing rotation- rolls &amp; handsprings</a:t>
            </a:r>
            <a:endParaRPr lang="en-GB" sz="600" dirty="0"/>
          </a:p>
          <a:p>
            <a:endParaRPr lang="en-GB" sz="600" dirty="0"/>
          </a:p>
          <a:p>
            <a:endParaRPr lang="en-GB" sz="600" dirty="0"/>
          </a:p>
        </p:txBody>
      </p:sp>
      <p:sp>
        <p:nvSpPr>
          <p:cNvPr id="6" name="Rectangle 5"/>
          <p:cNvSpPr/>
          <p:nvPr/>
        </p:nvSpPr>
        <p:spPr>
          <a:xfrm>
            <a:off x="648180" y="7492562"/>
            <a:ext cx="76714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 smtClean="0"/>
              <a:t>L1- fundamental </a:t>
            </a:r>
            <a:r>
              <a:rPr lang="en-GB" sz="600" dirty="0"/>
              <a:t>netball passing and handling skills</a:t>
            </a:r>
            <a:r>
              <a:rPr lang="en-GB" sz="600" dirty="0" smtClean="0"/>
              <a:t>.</a:t>
            </a:r>
          </a:p>
          <a:p>
            <a:r>
              <a:rPr lang="en-GB" sz="600" dirty="0" smtClean="0"/>
              <a:t>L2- knowledge of footwork rule</a:t>
            </a:r>
            <a:endParaRPr lang="en-GB" sz="600" dirty="0"/>
          </a:p>
        </p:txBody>
      </p:sp>
      <p:sp>
        <p:nvSpPr>
          <p:cNvPr id="145" name="Rectangle 144"/>
          <p:cNvSpPr/>
          <p:nvPr/>
        </p:nvSpPr>
        <p:spPr>
          <a:xfrm>
            <a:off x="1459379" y="7430370"/>
            <a:ext cx="7671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 smtClean="0"/>
              <a:t>L3- </a:t>
            </a:r>
            <a:r>
              <a:rPr lang="en-GB" sz="600" dirty="0"/>
              <a:t>understand the importance of ‘getting free’ order to attack.</a:t>
            </a:r>
            <a:endParaRPr lang="en-GB" sz="600" dirty="0" smtClean="0"/>
          </a:p>
          <a:p>
            <a:r>
              <a:rPr lang="en-GB" sz="600" dirty="0" smtClean="0"/>
              <a:t>L4- </a:t>
            </a:r>
            <a:r>
              <a:rPr lang="en-GB" sz="600" dirty="0"/>
              <a:t>applying the netball rules and court positions.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2247536" y="7425741"/>
            <a:ext cx="7671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 smtClean="0"/>
              <a:t>L5- move </a:t>
            </a:r>
            <a:r>
              <a:rPr lang="en-GB" sz="600" dirty="0"/>
              <a:t>accurately into a space to receive a well-timed pass..</a:t>
            </a:r>
            <a:endParaRPr lang="en-GB" sz="600" dirty="0" smtClean="0"/>
          </a:p>
          <a:p>
            <a:r>
              <a:rPr lang="en-GB" sz="600" dirty="0" smtClean="0"/>
              <a:t>L6- knowledge of footwork rule</a:t>
            </a:r>
            <a:endParaRPr lang="en-GB" sz="600" dirty="0"/>
          </a:p>
        </p:txBody>
      </p:sp>
      <p:sp>
        <p:nvSpPr>
          <p:cNvPr id="147" name="Rectangle 146"/>
          <p:cNvSpPr/>
          <p:nvPr/>
        </p:nvSpPr>
        <p:spPr>
          <a:xfrm>
            <a:off x="2898740" y="7403553"/>
            <a:ext cx="76714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 smtClean="0"/>
              <a:t>L7- knowledge </a:t>
            </a:r>
            <a:r>
              <a:rPr lang="en-GB" sz="600" dirty="0"/>
              <a:t>of where on the court shooting can take place..</a:t>
            </a:r>
            <a:endParaRPr lang="en-GB" sz="600" dirty="0" smtClean="0"/>
          </a:p>
          <a:p>
            <a:r>
              <a:rPr lang="en-GB" sz="600" dirty="0"/>
              <a:t>L8- accurately replicate the technique for a correct shooting action.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3551130" y="7389497"/>
            <a:ext cx="7671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/>
              <a:t>L9- . know the distinct roles of each playing position and the areas permitted.</a:t>
            </a:r>
            <a:endParaRPr lang="en-GB" sz="600" dirty="0" smtClean="0"/>
          </a:p>
          <a:p>
            <a:r>
              <a:rPr lang="en-GB" sz="600" dirty="0"/>
              <a:t>L10- know what defending play is 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4354103" y="7383616"/>
            <a:ext cx="76714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 smtClean="0"/>
              <a:t>How to play a game of netball</a:t>
            </a:r>
            <a:endParaRPr lang="en-GB" sz="600" dirty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360</TotalTime>
  <Words>615</Words>
  <Application>Microsoft Office PowerPoint</Application>
  <PresentationFormat>A4 Paper (210x297 mm)</PresentationFormat>
  <Paragraphs>97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 – PE (Year 7 Boys)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Mark Nicolson</cp:lastModifiedBy>
  <cp:revision>41</cp:revision>
  <dcterms:created xsi:type="dcterms:W3CDTF">2019-07-02T10:31:49Z</dcterms:created>
  <dcterms:modified xsi:type="dcterms:W3CDTF">2023-07-12T06:46:49Z</dcterms:modified>
</cp:coreProperties>
</file>