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89" d="100"/>
          <a:sy n="89" d="100"/>
        </p:scale>
        <p:origin x="1949" y="-18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 – PE </a:t>
            </a:r>
            <a:r>
              <a:rPr lang="en-GB" sz="2800" dirty="0">
                <a:solidFill>
                  <a:schemeClr val="bg1"/>
                </a:solidFill>
                <a:latin typeface="Waltograph UI" panose="03080602000000000000" pitchFamily="66" charset="0"/>
              </a:rPr>
              <a:t>(</a:t>
            </a:r>
            <a:r>
              <a:rPr lang="en-GB" sz="2800">
                <a:solidFill>
                  <a:schemeClr val="bg1"/>
                </a:solidFill>
                <a:latin typeface="Waltograph UI" panose="03080602000000000000" pitchFamily="66" charset="0"/>
              </a:rPr>
              <a:t>Year 8 </a:t>
            </a:r>
            <a:r>
              <a:rPr lang="en-GB" sz="2800" dirty="0">
                <a:solidFill>
                  <a:schemeClr val="bg1"/>
                </a:solidFill>
                <a:latin typeface="Waltograph UI" panose="03080602000000000000" pitchFamily="66" charset="0"/>
              </a:rPr>
              <a:t>Girls)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260870" y="2958600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8 this way!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88100" y="8462422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1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779620" y="8061707"/>
            <a:ext cx="416511" cy="2021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490236" y="7687876"/>
            <a:ext cx="184849" cy="35519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196278" y="7561083"/>
            <a:ext cx="60494" cy="37106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97215" y="7561083"/>
            <a:ext cx="3051" cy="38450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51130" y="7561083"/>
            <a:ext cx="24515" cy="42970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08214" y="754545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/>
          <p:cNvSpPr/>
          <p:nvPr/>
        </p:nvSpPr>
        <p:spPr>
          <a:xfrm>
            <a:off x="4989422" y="671211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-1230" y="7733297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Netball</a:t>
            </a: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121337" y="555287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</a:p>
          <a:p>
            <a:r>
              <a:rPr lang="en-GB" sz="800" dirty="0">
                <a:solidFill>
                  <a:schemeClr val="tx1"/>
                </a:solidFill>
              </a:rPr>
              <a:t>Dance &amp; Gymnastics/Badminton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90085" y="655728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16397" y="545962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36679" y="65753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6878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974" y="655728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3719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85577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/>
          <p:cNvSpPr/>
          <p:nvPr/>
        </p:nvSpPr>
        <p:spPr>
          <a:xfrm>
            <a:off x="815359" y="566888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1</a:t>
            </a:r>
          </a:p>
        </p:txBody>
      </p:sp>
      <p:sp>
        <p:nvSpPr>
          <p:cNvPr id="299" name="Oval 298"/>
          <p:cNvSpPr/>
          <p:nvPr/>
        </p:nvSpPr>
        <p:spPr>
          <a:xfrm>
            <a:off x="4816479" y="47515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2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6039719" y="4942044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Football and Rugby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881581" y="367822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8" y="1538089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8Preparation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806381" y="25615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9 this way!</a:t>
            </a:r>
          </a:p>
        </p:txBody>
      </p: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930008" y="553970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58384" y="553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986247" y="55418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33618" y="553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428500" y="553569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96470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53574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0316" y="457126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57318" y="45236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56357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1476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6005022" y="2746981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Rounders/OAA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31172" y="354054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40674" y="35353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76389" y="354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79329" y="35729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18325" y="356225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8038" y="354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 327"/>
          <p:cNvSpPr/>
          <p:nvPr/>
        </p:nvSpPr>
        <p:spPr>
          <a:xfrm>
            <a:off x="50535" y="340481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Topic: </a:t>
            </a:r>
            <a:r>
              <a:rPr lang="en-GB" sz="800" dirty="0">
                <a:solidFill>
                  <a:schemeClr val="tx1"/>
                </a:solidFill>
              </a:rPr>
              <a:t>Athletics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43241" y="254284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52743" y="25376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458" y="254726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30394" y="2564559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60107" y="254726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7000" y="253580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Revision techniques shared</a:t>
            </a:r>
          </a:p>
          <a:p>
            <a:pPr algn="ctr"/>
            <a:r>
              <a:rPr lang="en-US" sz="800" dirty="0"/>
              <a:t> and modelled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1099605" y="1383603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Practice questions completed and assessed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350489" y="1573048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Model answers unpicked and critiqued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557487" y="6503606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6" name="TextBox 85"/>
          <p:cNvSpPr txBox="1"/>
          <p:nvPr/>
        </p:nvSpPr>
        <p:spPr>
          <a:xfrm>
            <a:off x="4019125" y="6519573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87" name="TextBox 86"/>
          <p:cNvSpPr txBox="1"/>
          <p:nvPr/>
        </p:nvSpPr>
        <p:spPr>
          <a:xfrm>
            <a:off x="4088858" y="5911194"/>
            <a:ext cx="65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88" name="TextBox 87"/>
          <p:cNvSpPr txBox="1"/>
          <p:nvPr/>
        </p:nvSpPr>
        <p:spPr>
          <a:xfrm>
            <a:off x="2502859" y="6462244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99" name="TextBox 98"/>
          <p:cNvSpPr txBox="1"/>
          <p:nvPr/>
        </p:nvSpPr>
        <p:spPr>
          <a:xfrm>
            <a:off x="1991577" y="6531769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8" name="Google Shape;157;p1"/>
          <p:cNvSpPr txBox="1"/>
          <p:nvPr/>
        </p:nvSpPr>
        <p:spPr>
          <a:xfrm>
            <a:off x="1368832" y="4397069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outwit an opponent using feints/dummies 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the rules of how to tackle </a:t>
            </a:r>
            <a:endParaRPr dirty="0"/>
          </a:p>
        </p:txBody>
      </p:sp>
      <p:sp>
        <p:nvSpPr>
          <p:cNvPr id="115" name="Google Shape;158;p1"/>
          <p:cNvSpPr txBox="1"/>
          <p:nvPr/>
        </p:nvSpPr>
        <p:spPr>
          <a:xfrm>
            <a:off x="1979188" y="4370984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know the rules of passing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L4- know how to pass and receive - </a:t>
            </a:r>
            <a:endParaRPr sz="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62;p1"/>
          <p:cNvSpPr txBox="1"/>
          <p:nvPr/>
        </p:nvSpPr>
        <p:spPr>
          <a:xfrm>
            <a:off x="2519524" y="4339868"/>
            <a:ext cx="6568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basic rules of rugby union</a:t>
            </a: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</a:t>
            </a:r>
            <a:r>
              <a:rPr lang="sv-SE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fundamental rugby handling skills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52;p1"/>
          <p:cNvSpPr txBox="1"/>
          <p:nvPr/>
        </p:nvSpPr>
        <p:spPr>
          <a:xfrm>
            <a:off x="4187097" y="4423570"/>
            <a:ext cx="657000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</a:t>
            </a:r>
            <a:r>
              <a:rPr lang="en-US" sz="600" dirty="0"/>
              <a:t>pass over short distances</a:t>
            </a: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</a:t>
            </a:r>
            <a:r>
              <a:rPr lang="en-US" sz="600" dirty="0"/>
              <a:t>when and where passing is used in football</a:t>
            </a:r>
            <a:endParaRPr sz="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53;p1"/>
          <p:cNvSpPr txBox="1"/>
          <p:nvPr/>
        </p:nvSpPr>
        <p:spPr>
          <a:xfrm>
            <a:off x="3088798" y="4334244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change of speed when changing direction-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knowing why space is important</a:t>
            </a:r>
            <a:endParaRPr dirty="0"/>
          </a:p>
        </p:txBody>
      </p:sp>
      <p:sp>
        <p:nvSpPr>
          <p:cNvPr id="129" name="Google Shape;186;p1"/>
          <p:cNvSpPr txBox="1"/>
          <p:nvPr/>
        </p:nvSpPr>
        <p:spPr>
          <a:xfrm>
            <a:off x="3642672" y="4402287"/>
            <a:ext cx="65686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perform basic dribbling with control-  </a:t>
            </a:r>
            <a:endParaRPr dirty="0"/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L4-turn away from defenders when dribbling 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097735" y="2291606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fielding- using the long barrier</a:t>
            </a:r>
          </a:p>
          <a:p>
            <a:r>
              <a:rPr lang="en-GB" sz="600" dirty="0"/>
              <a:t>L2- using the overarm throw when fielding</a:t>
            </a:r>
          </a:p>
          <a:p>
            <a:endParaRPr lang="en-GB" sz="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568022" y="2326191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Outwitting opponent when fielding (base)selection</a:t>
            </a:r>
          </a:p>
          <a:p>
            <a:r>
              <a:rPr lang="en-GB" sz="600" dirty="0"/>
              <a:t>L4- Applying the no ball rule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53169" y="2344420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Catching technique in base fielding </a:t>
            </a:r>
          </a:p>
          <a:p>
            <a:r>
              <a:rPr lang="en-GB" sz="600" dirty="0"/>
              <a:t>L6- how and why we back up in fielding 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210283" y="3381974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 </a:t>
            </a:r>
          </a:p>
        </p:txBody>
      </p:sp>
      <p:sp>
        <p:nvSpPr>
          <p:cNvPr id="136" name="Google Shape;181;p1"/>
          <p:cNvSpPr txBox="1"/>
          <p:nvPr/>
        </p:nvSpPr>
        <p:spPr>
          <a:xfrm>
            <a:off x="2068795" y="3308643"/>
            <a:ext cx="6568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L1- Sprinting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Technique (100m)-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L2- Long Jump- basics of take off and landing</a:t>
            </a:r>
            <a:endParaRPr dirty="0"/>
          </a:p>
        </p:txBody>
      </p:sp>
      <p:sp>
        <p:nvSpPr>
          <p:cNvPr id="137" name="Google Shape;182;p1"/>
          <p:cNvSpPr txBox="1"/>
          <p:nvPr/>
        </p:nvSpPr>
        <p:spPr>
          <a:xfrm>
            <a:off x="2631969" y="3333756"/>
            <a:ext cx="656865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L3- Shot Put- start positon and what the event is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L4- Middle Distance (800m)- learning to pace</a:t>
            </a:r>
            <a:endParaRPr dirty="0"/>
          </a:p>
        </p:txBody>
      </p:sp>
      <p:sp>
        <p:nvSpPr>
          <p:cNvPr id="138" name="Google Shape;183;p1"/>
          <p:cNvSpPr txBox="1"/>
          <p:nvPr/>
        </p:nvSpPr>
        <p:spPr>
          <a:xfrm>
            <a:off x="3116421" y="3306898"/>
            <a:ext cx="65686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L5- Javelin- basic standing technique and knowledge of the event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L6- Developing Sprint Technique (200m)- rules of eh 200m</a:t>
            </a:r>
            <a:endParaRPr dirty="0"/>
          </a:p>
        </p:txBody>
      </p:sp>
      <p:sp>
        <p:nvSpPr>
          <p:cNvPr id="139" name="Google Shape;184;p1"/>
          <p:cNvSpPr txBox="1"/>
          <p:nvPr/>
        </p:nvSpPr>
        <p:spPr>
          <a:xfrm>
            <a:off x="3671560" y="3322602"/>
            <a:ext cx="54622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L7- Discuss- what the event is and the basic standing technique</a:t>
            </a:r>
          </a:p>
        </p:txBody>
      </p:sp>
      <p:sp>
        <p:nvSpPr>
          <p:cNvPr id="140" name="Google Shape;185;p1"/>
          <p:cNvSpPr txBox="1"/>
          <p:nvPr/>
        </p:nvSpPr>
        <p:spPr>
          <a:xfrm>
            <a:off x="4762642" y="3485852"/>
            <a:ext cx="65686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L9- High Jump- basic scissor technique </a:t>
            </a:r>
            <a:endParaRPr dirty="0"/>
          </a:p>
        </p:txBody>
      </p:sp>
      <p:sp>
        <p:nvSpPr>
          <p:cNvPr id="141" name="Google Shape;187;p1"/>
          <p:cNvSpPr txBox="1"/>
          <p:nvPr/>
        </p:nvSpPr>
        <p:spPr>
          <a:xfrm>
            <a:off x="4194340" y="3348928"/>
            <a:ext cx="65686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L8- 100m Relay- handover technique </a:t>
            </a:r>
            <a:endParaRPr lang="en-GB" dirty="0"/>
          </a:p>
        </p:txBody>
      </p:sp>
      <p:sp>
        <p:nvSpPr>
          <p:cNvPr id="142" name="TextBox 141"/>
          <p:cNvSpPr txBox="1"/>
          <p:nvPr/>
        </p:nvSpPr>
        <p:spPr>
          <a:xfrm>
            <a:off x="1935583" y="5371213"/>
            <a:ext cx="607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take off and land safely and with control</a:t>
            </a:r>
          </a:p>
          <a:p>
            <a:r>
              <a:rPr lang="en-GB" sz="600" dirty="0"/>
              <a:t>L2- Perform a variety of jumps showing quality and control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440346" y="5358665"/>
            <a:ext cx="6574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L3-perform flight using apparatus  </a:t>
            </a:r>
          </a:p>
          <a:p>
            <a:r>
              <a:rPr lang="en-GB" sz="600" dirty="0"/>
              <a:t>L4- performing different types of vault 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2908625" y="5354248"/>
            <a:ext cx="6568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perform more advanced vaults- straddle and through </a:t>
            </a:r>
          </a:p>
          <a:p>
            <a:r>
              <a:rPr lang="en-GB" sz="600" dirty="0"/>
              <a:t>L6- Performing rotation- rolls &amp; handsprings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6" name="Rectangle 5"/>
          <p:cNvSpPr/>
          <p:nvPr/>
        </p:nvSpPr>
        <p:spPr>
          <a:xfrm>
            <a:off x="879361" y="7655147"/>
            <a:ext cx="7671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L1- fundamental netball passing and handling skills.</a:t>
            </a:r>
          </a:p>
          <a:p>
            <a:r>
              <a:rPr lang="en-GB" sz="600" dirty="0"/>
              <a:t>L2- knowledge of footwork rule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1555825" y="7312252"/>
            <a:ext cx="76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L3- understand the importance of ‘getting free’ order to attack.</a:t>
            </a:r>
          </a:p>
          <a:p>
            <a:r>
              <a:rPr lang="en-GB" sz="600" dirty="0"/>
              <a:t>L4- applying the netball rules and court positions.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2239484" y="7389956"/>
            <a:ext cx="767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L5- move accurately into a space to receive a well-timed pass..</a:t>
            </a:r>
          </a:p>
          <a:p>
            <a:r>
              <a:rPr lang="en-GB" sz="600" dirty="0"/>
              <a:t>L6- knowledge of footwork rule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2890225" y="7313416"/>
            <a:ext cx="7671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L7- knowledge of where on the court shooting can take place..</a:t>
            </a:r>
          </a:p>
          <a:p>
            <a:r>
              <a:rPr lang="en-GB" sz="600" dirty="0"/>
              <a:t>L8- accurately replicate the technique for a correct shooting action.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3570776" y="7317949"/>
            <a:ext cx="767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L9- . know the distinct roles of each playing position and the areas permitted.</a:t>
            </a:r>
          </a:p>
          <a:p>
            <a:r>
              <a:rPr lang="en-GB" sz="600" dirty="0"/>
              <a:t>L10- know what defending play is 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4392738" y="7599577"/>
            <a:ext cx="7671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How to play a game of netball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02A059D-83A0-4A4B-991A-8C518A27DD6E}"/>
              </a:ext>
            </a:extLst>
          </p:cNvPr>
          <p:cNvSpPr txBox="1"/>
          <p:nvPr/>
        </p:nvSpPr>
        <p:spPr>
          <a:xfrm>
            <a:off x="4596531" y="6405469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Passing &amp; Receiving to outwit opponents</a:t>
            </a:r>
          </a:p>
          <a:p>
            <a:r>
              <a:rPr lang="en-GB" sz="600" dirty="0"/>
              <a:t>L2- Using the triple threat position</a:t>
            </a:r>
          </a:p>
          <a:p>
            <a:endParaRPr lang="en-GB" sz="6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CF95186-5515-410E-95B6-F8C6C16621B8}"/>
              </a:ext>
            </a:extLst>
          </p:cNvPr>
          <p:cNvSpPr txBox="1"/>
          <p:nvPr/>
        </p:nvSpPr>
        <p:spPr>
          <a:xfrm>
            <a:off x="4073786" y="6362620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creating space</a:t>
            </a:r>
          </a:p>
          <a:p>
            <a:r>
              <a:rPr lang="en-GB" sz="600" dirty="0"/>
              <a:t>L4- range of dribbling to get past opponents </a:t>
            </a:r>
          </a:p>
          <a:p>
            <a:endParaRPr lang="en-GB" sz="6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362BCF5-E51C-45A4-B61B-39F1F55DA2EB}"/>
              </a:ext>
            </a:extLst>
          </p:cNvPr>
          <p:cNvSpPr txBox="1"/>
          <p:nvPr/>
        </p:nvSpPr>
        <p:spPr>
          <a:xfrm>
            <a:off x="3552499" y="6369869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defending skills (1v1). i.e. interception, strip, side step</a:t>
            </a:r>
          </a:p>
          <a:p>
            <a:r>
              <a:rPr lang="en-GB" sz="600" dirty="0"/>
              <a:t>L6- Developing an understanding of rebounding</a:t>
            </a:r>
          </a:p>
          <a:p>
            <a:endParaRPr lang="en-GB" sz="6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66FAD9-0F03-4499-8BEC-B309657037A6}"/>
              </a:ext>
            </a:extLst>
          </p:cNvPr>
          <p:cNvSpPr txBox="1"/>
          <p:nvPr/>
        </p:nvSpPr>
        <p:spPr>
          <a:xfrm>
            <a:off x="3052979" y="6375573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Developing shooting with a jump shot </a:t>
            </a:r>
          </a:p>
          <a:p>
            <a:r>
              <a:rPr lang="en-GB" sz="600" dirty="0"/>
              <a:t>L8- benefits of each type of shot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D962044-D4F9-4A1D-82B1-A212D9E62BEB}"/>
              </a:ext>
            </a:extLst>
          </p:cNvPr>
          <p:cNvSpPr txBox="1"/>
          <p:nvPr/>
        </p:nvSpPr>
        <p:spPr>
          <a:xfrm>
            <a:off x="2518891" y="6350132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Movement off the ball</a:t>
            </a:r>
          </a:p>
          <a:p>
            <a:r>
              <a:rPr lang="en-GB" sz="600" dirty="0"/>
              <a:t>L10- Passing and moving as a team in a game </a:t>
            </a:r>
          </a:p>
        </p:txBody>
      </p:sp>
      <p:sp>
        <p:nvSpPr>
          <p:cNvPr id="118" name="Google Shape;156;p1">
            <a:extLst>
              <a:ext uri="{FF2B5EF4-FFF2-40B4-BE49-F238E27FC236}">
                <a16:creationId xmlns:a16="http://schemas.microsoft.com/office/drawing/2014/main" id="{B28D1954-9270-4E04-A22D-6FD118A67156}"/>
              </a:ext>
            </a:extLst>
          </p:cNvPr>
          <p:cNvSpPr txBox="1"/>
          <p:nvPr/>
        </p:nvSpPr>
        <p:spPr>
          <a:xfrm>
            <a:off x="2013265" y="6363728"/>
            <a:ext cx="65686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L11- </a:t>
            </a:r>
            <a:r>
              <a:rPr lang="en-US" sz="600" dirty="0"/>
              <a:t>stop opponents from advancing.</a:t>
            </a:r>
            <a:endParaRPr sz="600" dirty="0"/>
          </a:p>
          <a:p>
            <a:pPr lvl="0"/>
            <a:r>
              <a:rPr lang="en-GB" sz="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L12- perform the main skills of football in a game effectively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4211C6ED-F6C2-4A92-B097-1C7B2A8E57BE}"/>
              </a:ext>
            </a:extLst>
          </p:cNvPr>
          <p:cNvSpPr/>
          <p:nvPr/>
        </p:nvSpPr>
        <p:spPr>
          <a:xfrm>
            <a:off x="5985788" y="6307940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Topic: Basketball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A22AF5D-C0AA-41CD-9ED7-555F1FAD4866}"/>
              </a:ext>
            </a:extLst>
          </p:cNvPr>
          <p:cNvSpPr/>
          <p:nvPr/>
        </p:nvSpPr>
        <p:spPr>
          <a:xfrm>
            <a:off x="6409" y="8892704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52E133B-5E3F-44EB-A4AB-3B9548E2C507}"/>
              </a:ext>
            </a:extLst>
          </p:cNvPr>
          <p:cNvSpPr/>
          <p:nvPr/>
        </p:nvSpPr>
        <p:spPr>
          <a:xfrm>
            <a:off x="5529743" y="7594059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A0E6421-022E-47C5-8AA1-D648B2D66EF7}"/>
              </a:ext>
            </a:extLst>
          </p:cNvPr>
          <p:cNvSpPr/>
          <p:nvPr/>
        </p:nvSpPr>
        <p:spPr>
          <a:xfrm>
            <a:off x="5383803" y="4037435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DCF6CE64-190D-48E0-ABE1-568149432596}"/>
              </a:ext>
            </a:extLst>
          </p:cNvPr>
          <p:cNvSpPr/>
          <p:nvPr/>
        </p:nvSpPr>
        <p:spPr>
          <a:xfrm>
            <a:off x="48058" y="4139000"/>
            <a:ext cx="1071073" cy="105942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Sprinting, middle distance running/pacing, throwing and jumping</a:t>
            </a:r>
          </a:p>
          <a:p>
            <a:pPr algn="ctr"/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FE07074-DFCC-48B0-B700-34889FBA5B51}"/>
              </a:ext>
            </a:extLst>
          </p:cNvPr>
          <p:cNvSpPr txBox="1"/>
          <p:nvPr/>
        </p:nvSpPr>
        <p:spPr>
          <a:xfrm>
            <a:off x="2543501" y="2387441"/>
            <a:ext cx="65686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OAA: I know how to read a map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8EF04E94-4528-44E8-9F8F-0E4E41F349EC}"/>
              </a:ext>
            </a:extLst>
          </p:cNvPr>
          <p:cNvSpPr txBox="1"/>
          <p:nvPr/>
        </p:nvSpPr>
        <p:spPr>
          <a:xfrm>
            <a:off x="2025697" y="2351906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 I know how to solve problems in a group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DD1EC15-0BFA-4AB4-A4FD-AA5BB19EC63C}"/>
              </a:ext>
            </a:extLst>
          </p:cNvPr>
          <p:cNvSpPr txBox="1"/>
          <p:nvPr/>
        </p:nvSpPr>
        <p:spPr>
          <a:xfrm>
            <a:off x="1386376" y="2395712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OAA:I know why resilience and teamwork are important</a:t>
            </a:r>
            <a:endParaRPr lang="en-US" dirty="0" err="1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1A7BE255-F5D9-4525-8460-66A6B64E362C}"/>
              </a:ext>
            </a:extLst>
          </p:cNvPr>
          <p:cNvSpPr/>
          <p:nvPr/>
        </p:nvSpPr>
        <p:spPr>
          <a:xfrm>
            <a:off x="5426113" y="1713136"/>
            <a:ext cx="1264667" cy="87863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Throwing, catching, fielding, rules and tactics.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03A898F-3516-47BF-B57B-6845505D715A}"/>
              </a:ext>
            </a:extLst>
          </p:cNvPr>
          <p:cNvSpPr/>
          <p:nvPr/>
        </p:nvSpPr>
        <p:spPr>
          <a:xfrm>
            <a:off x="73651" y="6296480"/>
            <a:ext cx="1084970" cy="97733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Variety of jumps, twists, drops and rotations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Bad: Serving, hitting, rallying, scoring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604A277-A89B-457F-B01F-1A092D05078E}"/>
              </a:ext>
            </a:extLst>
          </p:cNvPr>
          <p:cNvSpPr txBox="1"/>
          <p:nvPr/>
        </p:nvSpPr>
        <p:spPr>
          <a:xfrm>
            <a:off x="3456501" y="5380177"/>
            <a:ext cx="607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I can use a racket and shuttlecock.</a:t>
            </a:r>
          </a:p>
          <a:p>
            <a:r>
              <a:rPr lang="en-GB" sz="600" dirty="0"/>
              <a:t>L2: I can rally with a racket and shuttlecock.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42C5DA2-B760-4091-98AB-C00E610E70EF}"/>
              </a:ext>
            </a:extLst>
          </p:cNvPr>
          <p:cNvSpPr txBox="1"/>
          <p:nvPr/>
        </p:nvSpPr>
        <p:spPr>
          <a:xfrm>
            <a:off x="4026497" y="5402313"/>
            <a:ext cx="607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I can  serve the shuttlecock.</a:t>
            </a:r>
          </a:p>
          <a:p>
            <a:r>
              <a:rPr lang="en-GB" sz="600" dirty="0"/>
              <a:t>L4: I can use a variety a serves and hits. .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89BDDD2-B4C7-44B6-BD73-EE9681ECD347}"/>
              </a:ext>
            </a:extLst>
          </p:cNvPr>
          <p:cNvSpPr txBox="1"/>
          <p:nvPr/>
        </p:nvSpPr>
        <p:spPr>
          <a:xfrm>
            <a:off x="4622191" y="5409674"/>
            <a:ext cx="607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I can score in badminton </a:t>
            </a:r>
          </a:p>
          <a:p>
            <a:r>
              <a:rPr lang="en-GB" sz="600" dirty="0"/>
              <a:t>L6: I can use a variety of tactics in badminton..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779</Words>
  <Application>Microsoft Office PowerPoint</Application>
  <PresentationFormat>A4 Paper (210x297 mm)</PresentationFormat>
  <Paragraphs>118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 – PE (Year 8 Girls)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Mark Nicolson</cp:lastModifiedBy>
  <cp:revision>48</cp:revision>
  <dcterms:created xsi:type="dcterms:W3CDTF">2019-07-02T10:31:49Z</dcterms:created>
  <dcterms:modified xsi:type="dcterms:W3CDTF">2026-02-02T11:52:21Z</dcterms:modified>
</cp:coreProperties>
</file>