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 – PE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(</a:t>
            </a:r>
            <a:r>
              <a:rPr lang="en-GB" sz="2800">
                <a:solidFill>
                  <a:schemeClr val="bg1"/>
                </a:solidFill>
                <a:latin typeface="Waltograph UI" panose="03080602000000000000" pitchFamily="66" charset="0"/>
              </a:rPr>
              <a:t>Year 8 </a:t>
            </a:r>
            <a:r>
              <a:rPr lang="en-GB" sz="2800" dirty="0">
                <a:solidFill>
                  <a:schemeClr val="bg1"/>
                </a:solidFill>
                <a:latin typeface="Waltograph UI" panose="03080602000000000000" pitchFamily="66" charset="0"/>
              </a:rPr>
              <a:t>Girls)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60870" y="2958600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8 this way!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1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779620" y="8061707"/>
            <a:ext cx="416511" cy="20211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490236" y="7687876"/>
            <a:ext cx="184849" cy="3551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196278" y="7561083"/>
            <a:ext cx="60494" cy="37106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897215" y="7561083"/>
            <a:ext cx="3051" cy="38450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51130" y="7561083"/>
            <a:ext cx="24515" cy="4297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08214" y="754545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989422" y="671211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6018282" y="633649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Netball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121337" y="5552876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</a:p>
          <a:p>
            <a:r>
              <a:rPr lang="en-GB" sz="800" dirty="0">
                <a:solidFill>
                  <a:schemeClr val="tx1"/>
                </a:solidFill>
              </a:rPr>
              <a:t>Dance &amp; Gymnastics/Badminton</a:t>
            </a:r>
          </a:p>
          <a:p>
            <a:endParaRPr lang="en-GB" sz="800" dirty="0">
              <a:solidFill>
                <a:schemeClr val="tx1"/>
              </a:solidFill>
            </a:endParaRP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90085" y="655728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16397" y="545962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36679" y="65753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6878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974" y="655728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3719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85577" y="656472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Spring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6039719" y="494204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Football and Rugby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58" y="1538089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78Preparation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8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9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30008" y="553970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58384" y="553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86247" y="55418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33618" y="553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428500" y="553569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96470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Straight Connector 31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53574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20316" y="4571263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957318" y="45236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56357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1476" y="455139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Rectangle 320"/>
          <p:cNvSpPr/>
          <p:nvPr/>
        </p:nvSpPr>
        <p:spPr>
          <a:xfrm>
            <a:off x="61122" y="3941924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Rounders/OAA</a:t>
            </a: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31172" y="3540542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640674" y="3535321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76389" y="354496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79329" y="357291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218325" y="356225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54496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6072498" y="2664422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b="1" dirty="0">
                <a:solidFill>
                  <a:schemeClr val="tx1"/>
                </a:solidFill>
              </a:rPr>
              <a:t>Topic: </a:t>
            </a:r>
            <a:r>
              <a:rPr lang="en-GB" sz="800" dirty="0">
                <a:solidFill>
                  <a:schemeClr val="tx1"/>
                </a:solidFill>
              </a:rPr>
              <a:t>Athletics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43241" y="2542845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2743" y="2537624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88458" y="2547268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30394" y="2564559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60107" y="2547267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97000" y="2535806"/>
            <a:ext cx="6562" cy="41575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557487" y="6503606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6" name="TextBox 85"/>
          <p:cNvSpPr txBox="1"/>
          <p:nvPr/>
        </p:nvSpPr>
        <p:spPr>
          <a:xfrm>
            <a:off x="4019125" y="6519573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87" name="TextBox 86"/>
          <p:cNvSpPr txBox="1"/>
          <p:nvPr/>
        </p:nvSpPr>
        <p:spPr>
          <a:xfrm>
            <a:off x="4088858" y="5911194"/>
            <a:ext cx="656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88" name="TextBox 87"/>
          <p:cNvSpPr txBox="1"/>
          <p:nvPr/>
        </p:nvSpPr>
        <p:spPr>
          <a:xfrm>
            <a:off x="2502859" y="646224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99" name="TextBox 98"/>
          <p:cNvSpPr txBox="1"/>
          <p:nvPr/>
        </p:nvSpPr>
        <p:spPr>
          <a:xfrm>
            <a:off x="1991577" y="6531769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08" name="Google Shape;157;p1"/>
          <p:cNvSpPr txBox="1"/>
          <p:nvPr/>
        </p:nvSpPr>
        <p:spPr>
          <a:xfrm>
            <a:off x="1368832" y="4397069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outwit an opponent using feints/dummies 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the rules of how to tackle </a:t>
            </a:r>
            <a:endParaRPr dirty="0"/>
          </a:p>
        </p:txBody>
      </p:sp>
      <p:sp>
        <p:nvSpPr>
          <p:cNvPr id="115" name="Google Shape;158;p1"/>
          <p:cNvSpPr txBox="1"/>
          <p:nvPr/>
        </p:nvSpPr>
        <p:spPr>
          <a:xfrm>
            <a:off x="1979188" y="437098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know the rules of passing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cs typeface="Calibri"/>
                <a:sym typeface="Calibri"/>
              </a:rPr>
              <a:t>L4- know how to pass and receive - 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62;p1"/>
          <p:cNvSpPr txBox="1"/>
          <p:nvPr/>
        </p:nvSpPr>
        <p:spPr>
          <a:xfrm>
            <a:off x="2519524" y="4339868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basic rules of rugby union</a:t>
            </a: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sv-SE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perform fundamental rugby handling skills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52;p1"/>
          <p:cNvSpPr txBox="1"/>
          <p:nvPr/>
        </p:nvSpPr>
        <p:spPr>
          <a:xfrm>
            <a:off x="4187097" y="4423570"/>
            <a:ext cx="657000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</a:t>
            </a:r>
            <a:r>
              <a:rPr lang="en-US" sz="600" dirty="0"/>
              <a:t>pass over short distances</a:t>
            </a: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</a:t>
            </a:r>
            <a:r>
              <a:rPr lang="en-US" sz="600" dirty="0"/>
              <a:t>when and where passing is used in football</a:t>
            </a:r>
            <a:endParaRPr sz="6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53;p1"/>
          <p:cNvSpPr txBox="1"/>
          <p:nvPr/>
        </p:nvSpPr>
        <p:spPr>
          <a:xfrm>
            <a:off x="3088798" y="4334244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change of speed when changing direction-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knowing why space is important</a:t>
            </a:r>
            <a:endParaRPr dirty="0"/>
          </a:p>
        </p:txBody>
      </p:sp>
      <p:sp>
        <p:nvSpPr>
          <p:cNvPr id="129" name="Google Shape;186;p1"/>
          <p:cNvSpPr txBox="1"/>
          <p:nvPr/>
        </p:nvSpPr>
        <p:spPr>
          <a:xfrm>
            <a:off x="3642672" y="4402287"/>
            <a:ext cx="65686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perform basic dribbling with control-  </a:t>
            </a:r>
            <a:endParaRPr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L4-turn away from defenders when dribbling </a:t>
            </a:r>
            <a:endParaRPr sz="9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094542" y="3400336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fielding- using the long barrier</a:t>
            </a:r>
          </a:p>
          <a:p>
            <a:r>
              <a:rPr lang="en-GB" sz="600" dirty="0"/>
              <a:t>L2- using the overarm throw when fielding</a:t>
            </a:r>
          </a:p>
          <a:p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2616933" y="335350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Outwitting opponent when fielding (base)selection</a:t>
            </a:r>
          </a:p>
          <a:p>
            <a:r>
              <a:rPr lang="en-GB" sz="600" dirty="0"/>
              <a:t>L4- Applying the no ball rule 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3241" y="3382319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Catching technique in base fielding </a:t>
            </a:r>
          </a:p>
          <a:p>
            <a:r>
              <a:rPr lang="en-GB" sz="600" dirty="0"/>
              <a:t>L6- how and why we back up in fielding 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210283" y="3381974"/>
            <a:ext cx="65686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 </a:t>
            </a:r>
          </a:p>
        </p:txBody>
      </p:sp>
      <p:sp>
        <p:nvSpPr>
          <p:cNvPr id="136" name="Google Shape;181;p1"/>
          <p:cNvSpPr txBox="1"/>
          <p:nvPr/>
        </p:nvSpPr>
        <p:spPr>
          <a:xfrm>
            <a:off x="4098750" y="2430327"/>
            <a:ext cx="656865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L1- Sprinting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Technique (100m)-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L2- Long Jump- basics of take off and landing</a:t>
            </a:r>
            <a:endParaRPr dirty="0"/>
          </a:p>
        </p:txBody>
      </p:sp>
      <p:sp>
        <p:nvSpPr>
          <p:cNvPr id="137" name="Google Shape;182;p1"/>
          <p:cNvSpPr txBox="1"/>
          <p:nvPr/>
        </p:nvSpPr>
        <p:spPr>
          <a:xfrm>
            <a:off x="3570933" y="2428434"/>
            <a:ext cx="656865" cy="923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L3- Shot Put- start positon and what the event is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L4- Middle Distance (800m)- learning to pace</a:t>
            </a:r>
            <a:endParaRPr dirty="0"/>
          </a:p>
        </p:txBody>
      </p:sp>
      <p:sp>
        <p:nvSpPr>
          <p:cNvPr id="138" name="Google Shape;183;p1"/>
          <p:cNvSpPr txBox="1"/>
          <p:nvPr/>
        </p:nvSpPr>
        <p:spPr>
          <a:xfrm>
            <a:off x="3051735" y="24104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L5- Javelin- basic standing technique and knowledge of the event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L6- Developing Sprint Technique (200m)- rules of eh 200m</a:t>
            </a:r>
            <a:endParaRPr dirty="0"/>
          </a:p>
        </p:txBody>
      </p:sp>
      <p:sp>
        <p:nvSpPr>
          <p:cNvPr id="139" name="Google Shape;184;p1"/>
          <p:cNvSpPr txBox="1"/>
          <p:nvPr/>
        </p:nvSpPr>
        <p:spPr>
          <a:xfrm>
            <a:off x="2558178" y="2510961"/>
            <a:ext cx="546225" cy="738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L7- Discuss- what the event is and the basic standing technique</a:t>
            </a:r>
          </a:p>
        </p:txBody>
      </p:sp>
      <p:sp>
        <p:nvSpPr>
          <p:cNvPr id="140" name="Google Shape;185;p1"/>
          <p:cNvSpPr txBox="1"/>
          <p:nvPr/>
        </p:nvSpPr>
        <p:spPr>
          <a:xfrm>
            <a:off x="2001557" y="2512390"/>
            <a:ext cx="656865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L9- High Jump- basic scissor technique </a:t>
            </a:r>
            <a:endParaRPr dirty="0"/>
          </a:p>
        </p:txBody>
      </p:sp>
      <p:sp>
        <p:nvSpPr>
          <p:cNvPr id="141" name="Google Shape;187;p1"/>
          <p:cNvSpPr txBox="1"/>
          <p:nvPr/>
        </p:nvSpPr>
        <p:spPr>
          <a:xfrm>
            <a:off x="1450866" y="2450949"/>
            <a:ext cx="65686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L8- 100m Relay- handover technique </a:t>
            </a:r>
            <a:endParaRPr lang="en-GB" dirty="0"/>
          </a:p>
        </p:txBody>
      </p:sp>
      <p:sp>
        <p:nvSpPr>
          <p:cNvPr id="142" name="TextBox 141"/>
          <p:cNvSpPr txBox="1"/>
          <p:nvPr/>
        </p:nvSpPr>
        <p:spPr>
          <a:xfrm>
            <a:off x="1935583" y="5371213"/>
            <a:ext cx="607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take off and land safely and with control</a:t>
            </a:r>
          </a:p>
          <a:p>
            <a:r>
              <a:rPr lang="en-GB" sz="600" dirty="0"/>
              <a:t>L2- Perform a variety of jumps showing quality and control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440346" y="5358665"/>
            <a:ext cx="6574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L3-perform flight using apparatus  </a:t>
            </a:r>
          </a:p>
          <a:p>
            <a:r>
              <a:rPr lang="en-GB" sz="600" dirty="0"/>
              <a:t>L4- performing different types of vault </a:t>
            </a:r>
          </a:p>
          <a:p>
            <a:r>
              <a:rPr lang="en-GB" sz="600" dirty="0"/>
              <a:t> 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2908625" y="5354248"/>
            <a:ext cx="65686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perform more advanced vaults- straddle and through </a:t>
            </a:r>
          </a:p>
          <a:p>
            <a:r>
              <a:rPr lang="en-GB" sz="600" dirty="0"/>
              <a:t>L6- Performing rotation- rolls &amp; handsprings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6" name="Rectangle 5"/>
          <p:cNvSpPr/>
          <p:nvPr/>
        </p:nvSpPr>
        <p:spPr>
          <a:xfrm>
            <a:off x="4579990" y="6447737"/>
            <a:ext cx="76714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L1- fundamental netball passing and handling skills.</a:t>
            </a:r>
          </a:p>
          <a:p>
            <a:r>
              <a:rPr lang="en-GB" sz="600" dirty="0"/>
              <a:t>L2- knowledge of footwork rule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4031889" y="6427204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L3- understand the importance of ‘getting free’ order to attack.</a:t>
            </a:r>
          </a:p>
          <a:p>
            <a:r>
              <a:rPr lang="en-GB" sz="600" dirty="0"/>
              <a:t>L4- applying the netball rules and court positions.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3527418" y="6406725"/>
            <a:ext cx="7671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L5- move accurately into a space to receive a well-timed pass..</a:t>
            </a:r>
          </a:p>
          <a:p>
            <a:r>
              <a:rPr lang="en-GB" sz="600" dirty="0"/>
              <a:t>L6- knowledge of footwork rule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2950985" y="6425109"/>
            <a:ext cx="7671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L7- knowledge of where on the court shooting can take place..</a:t>
            </a:r>
          </a:p>
          <a:p>
            <a:r>
              <a:rPr lang="en-GB" sz="600" dirty="0"/>
              <a:t>L8- accurately replicate the technique for a correct shooting action.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2452133" y="6383742"/>
            <a:ext cx="76714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L9- . know the distinct roles of each playing position and the areas permitted.</a:t>
            </a:r>
          </a:p>
          <a:p>
            <a:r>
              <a:rPr lang="en-GB" sz="600" dirty="0"/>
              <a:t>L10- know what defending play is 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1911681" y="6523067"/>
            <a:ext cx="76714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600" dirty="0"/>
              <a:t>How to play a game of netball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02A059D-83A0-4A4B-991A-8C518A27DD6E}"/>
              </a:ext>
            </a:extLst>
          </p:cNvPr>
          <p:cNvSpPr txBox="1"/>
          <p:nvPr/>
        </p:nvSpPr>
        <p:spPr>
          <a:xfrm>
            <a:off x="1010009" y="75150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Passing &amp; Receiving to outwit opponents</a:t>
            </a:r>
          </a:p>
          <a:p>
            <a:r>
              <a:rPr lang="en-GB" sz="600" dirty="0"/>
              <a:t>L2- Using the triple threat position</a:t>
            </a:r>
          </a:p>
          <a:p>
            <a:endParaRPr lang="en-GB" sz="600" dirty="0"/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4CF95186-5515-410E-95B6-F8C6C16621B8}"/>
              </a:ext>
            </a:extLst>
          </p:cNvPr>
          <p:cNvSpPr txBox="1"/>
          <p:nvPr/>
        </p:nvSpPr>
        <p:spPr>
          <a:xfrm>
            <a:off x="1600267" y="7392380"/>
            <a:ext cx="6568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creating space</a:t>
            </a:r>
          </a:p>
          <a:p>
            <a:r>
              <a:rPr lang="en-GB" sz="600" dirty="0"/>
              <a:t>L4- range of dribbling to get past opponents </a:t>
            </a:r>
          </a:p>
          <a:p>
            <a:endParaRPr lang="en-GB" sz="600" dirty="0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8362BCF5-E51C-45A4-B61B-39F1F55DA2EB}"/>
              </a:ext>
            </a:extLst>
          </p:cNvPr>
          <p:cNvSpPr txBox="1"/>
          <p:nvPr/>
        </p:nvSpPr>
        <p:spPr>
          <a:xfrm>
            <a:off x="2221354" y="7362385"/>
            <a:ext cx="656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defending skills (1v1). i.e. interception, strip, side step</a:t>
            </a:r>
          </a:p>
          <a:p>
            <a:r>
              <a:rPr lang="en-GB" sz="600" dirty="0"/>
              <a:t>L6- Developing an understanding of rebounding</a:t>
            </a:r>
          </a:p>
          <a:p>
            <a:endParaRPr lang="en-GB" sz="600" dirty="0"/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F166FAD9-0F03-4499-8BEC-B309657037A6}"/>
              </a:ext>
            </a:extLst>
          </p:cNvPr>
          <p:cNvSpPr txBox="1"/>
          <p:nvPr/>
        </p:nvSpPr>
        <p:spPr>
          <a:xfrm>
            <a:off x="2906966" y="7346982"/>
            <a:ext cx="6568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L7- Developing shooting with a jump shot </a:t>
            </a:r>
          </a:p>
          <a:p>
            <a:r>
              <a:rPr lang="en-GB" sz="600" dirty="0"/>
              <a:t>L8- benefits of each type of shot</a:t>
            </a:r>
          </a:p>
          <a:p>
            <a:endParaRPr lang="en-GB" sz="600" dirty="0"/>
          </a:p>
          <a:p>
            <a:endParaRPr lang="en-GB" sz="600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0D962044-D4F9-4A1D-82B1-A212D9E62BEB}"/>
              </a:ext>
            </a:extLst>
          </p:cNvPr>
          <p:cNvSpPr txBox="1"/>
          <p:nvPr/>
        </p:nvSpPr>
        <p:spPr>
          <a:xfrm>
            <a:off x="3588610" y="7323150"/>
            <a:ext cx="656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L9- Movement off the ball</a:t>
            </a:r>
          </a:p>
          <a:p>
            <a:r>
              <a:rPr lang="en-GB" sz="600" dirty="0"/>
              <a:t>L10- Passing and moving as a team in a game </a:t>
            </a:r>
          </a:p>
        </p:txBody>
      </p:sp>
      <p:sp>
        <p:nvSpPr>
          <p:cNvPr id="118" name="Google Shape;156;p1">
            <a:extLst>
              <a:ext uri="{FF2B5EF4-FFF2-40B4-BE49-F238E27FC236}">
                <a16:creationId xmlns:a16="http://schemas.microsoft.com/office/drawing/2014/main" id="{B28D1954-9270-4E04-A22D-6FD118A67156}"/>
              </a:ext>
            </a:extLst>
          </p:cNvPr>
          <p:cNvSpPr txBox="1"/>
          <p:nvPr/>
        </p:nvSpPr>
        <p:spPr>
          <a:xfrm>
            <a:off x="4314488" y="7340360"/>
            <a:ext cx="656865" cy="1015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L11- </a:t>
            </a:r>
            <a:r>
              <a:rPr lang="en-US" sz="600" dirty="0"/>
              <a:t>stop opponents from advancing.</a:t>
            </a:r>
            <a:endParaRPr sz="600" dirty="0"/>
          </a:p>
          <a:p>
            <a:pPr lvl="0"/>
            <a:r>
              <a:rPr lang="en-GB" sz="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L12- perform the main skills of football in a game effectively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211C6ED-F6C2-4A92-B097-1C7B2A8E57BE}"/>
              </a:ext>
            </a:extLst>
          </p:cNvPr>
          <p:cNvSpPr/>
          <p:nvPr/>
        </p:nvSpPr>
        <p:spPr>
          <a:xfrm>
            <a:off x="147237" y="8025487"/>
            <a:ext cx="718498" cy="6848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800" b="1" dirty="0">
                <a:solidFill>
                  <a:schemeClr val="tx1"/>
                </a:solidFill>
              </a:rPr>
              <a:t>Topic: Basketball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A22AF5D-C0AA-41CD-9ED7-555F1FAD4866}"/>
              </a:ext>
            </a:extLst>
          </p:cNvPr>
          <p:cNvSpPr/>
          <p:nvPr/>
        </p:nvSpPr>
        <p:spPr>
          <a:xfrm>
            <a:off x="6409" y="8892704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52E133B-5E3F-44EB-A4AB-3B9548E2C507}"/>
              </a:ext>
            </a:extLst>
          </p:cNvPr>
          <p:cNvSpPr/>
          <p:nvPr/>
        </p:nvSpPr>
        <p:spPr>
          <a:xfrm>
            <a:off x="5529743" y="7594059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A0E6421-022E-47C5-8AA1-D648B2D66EF7}"/>
              </a:ext>
            </a:extLst>
          </p:cNvPr>
          <p:cNvSpPr/>
          <p:nvPr/>
        </p:nvSpPr>
        <p:spPr>
          <a:xfrm>
            <a:off x="5383803" y="4037435"/>
            <a:ext cx="1471215" cy="77913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Passing, dribbling, attacking and defending</a:t>
            </a:r>
          </a:p>
          <a:p>
            <a:pPr algn="ctr"/>
            <a:endParaRPr lang="en-GB" sz="800" b="1" dirty="0">
              <a:solidFill>
                <a:schemeClr val="tx1"/>
              </a:solidFill>
              <a:cs typeface="Calibri" panose="020F0502020204030204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DCF6CE64-190D-48E0-ABE1-568149432596}"/>
              </a:ext>
            </a:extLst>
          </p:cNvPr>
          <p:cNvSpPr/>
          <p:nvPr/>
        </p:nvSpPr>
        <p:spPr>
          <a:xfrm>
            <a:off x="5768095" y="1649721"/>
            <a:ext cx="1071073" cy="10594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endParaRPr lang="en-GB" sz="800" b="1" u="sng" dirty="0">
              <a:solidFill>
                <a:schemeClr val="tx1"/>
              </a:solidFill>
            </a:endParaRPr>
          </a:p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  <a:endParaRPr lang="en-GB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Sprinting, middle distance running/pacing, throwing and jumping</a:t>
            </a: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b="1" dirty="0">
              <a:solidFill>
                <a:schemeClr val="tx1"/>
              </a:solidFill>
              <a:cs typeface="Calibri"/>
            </a:endParaRPr>
          </a:p>
          <a:p>
            <a:pPr algn="ctr"/>
            <a:endParaRPr lang="en-GB" sz="8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EFE07074-DFCC-48B0-B700-34889FBA5B51}"/>
              </a:ext>
            </a:extLst>
          </p:cNvPr>
          <p:cNvSpPr txBox="1"/>
          <p:nvPr/>
        </p:nvSpPr>
        <p:spPr>
          <a:xfrm>
            <a:off x="3673975" y="3509005"/>
            <a:ext cx="65686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>
                <a:cs typeface="Calibri"/>
              </a:rPr>
              <a:t>OAA: I know how to read a map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8EF04E94-4528-44E8-9F8F-0E4E41F349EC}"/>
              </a:ext>
            </a:extLst>
          </p:cNvPr>
          <p:cNvSpPr txBox="1"/>
          <p:nvPr/>
        </p:nvSpPr>
        <p:spPr>
          <a:xfrm>
            <a:off x="4218325" y="3431007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 I know how to solve problems in a group</a:t>
            </a: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4DD1EC15-0BFA-4AB4-A4FD-AA5BB19EC63C}"/>
              </a:ext>
            </a:extLst>
          </p:cNvPr>
          <p:cNvSpPr txBox="1"/>
          <p:nvPr/>
        </p:nvSpPr>
        <p:spPr>
          <a:xfrm>
            <a:off x="4799035" y="3431649"/>
            <a:ext cx="656865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600" dirty="0"/>
              <a:t>OAA:I know why resilience and teamwork are important</a:t>
            </a:r>
            <a:endParaRPr lang="en-US" dirty="0" err="1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1A7BE255-F5D9-4525-8460-66A6B64E362C}"/>
              </a:ext>
            </a:extLst>
          </p:cNvPr>
          <p:cNvSpPr/>
          <p:nvPr/>
        </p:nvSpPr>
        <p:spPr>
          <a:xfrm>
            <a:off x="7428" y="4576980"/>
            <a:ext cx="1264667" cy="87863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Throwing, catching, fielding, rules and tactics.</a:t>
            </a:r>
            <a:endParaRPr lang="en-GB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303A898F-3516-47BF-B57B-6845505D715A}"/>
              </a:ext>
            </a:extLst>
          </p:cNvPr>
          <p:cNvSpPr/>
          <p:nvPr/>
        </p:nvSpPr>
        <p:spPr>
          <a:xfrm>
            <a:off x="73651" y="6296480"/>
            <a:ext cx="1084970" cy="97733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800" b="1" u="sng" dirty="0">
                <a:solidFill>
                  <a:schemeClr val="tx1"/>
                </a:solidFill>
              </a:rPr>
              <a:t>Skills we will work on this term: 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Variety of jumps, twists, drops and rotations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  <a:cs typeface="Calibri"/>
              </a:rPr>
              <a:t>Bad: Serving, hitting, rallying, scoring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6604A277-A89B-457F-B01F-1A092D05078E}"/>
              </a:ext>
            </a:extLst>
          </p:cNvPr>
          <p:cNvSpPr txBox="1"/>
          <p:nvPr/>
        </p:nvSpPr>
        <p:spPr>
          <a:xfrm>
            <a:off x="3456501" y="5380177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L1- I can use a racket and shuttlecock.</a:t>
            </a:r>
          </a:p>
          <a:p>
            <a:r>
              <a:rPr lang="en-GB" sz="600" dirty="0"/>
              <a:t>L2: I can rally with a racket and shuttlecock.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642C5DA2-B760-4091-98AB-C00E610E70EF}"/>
              </a:ext>
            </a:extLst>
          </p:cNvPr>
          <p:cNvSpPr txBox="1"/>
          <p:nvPr/>
        </p:nvSpPr>
        <p:spPr>
          <a:xfrm>
            <a:off x="4026497" y="5402313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L3- I can  serve the shuttlecock.</a:t>
            </a:r>
          </a:p>
          <a:p>
            <a:r>
              <a:rPr lang="en-GB" sz="600" dirty="0"/>
              <a:t>L4: I can use a variety a serves and hits. 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89BDDD2-B4C7-44B6-BD73-EE9681ECD347}"/>
              </a:ext>
            </a:extLst>
          </p:cNvPr>
          <p:cNvSpPr txBox="1"/>
          <p:nvPr/>
        </p:nvSpPr>
        <p:spPr>
          <a:xfrm>
            <a:off x="4622191" y="5409674"/>
            <a:ext cx="6075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L5- I can score in badminton </a:t>
            </a:r>
          </a:p>
          <a:p>
            <a:r>
              <a:rPr lang="en-GB" sz="600" dirty="0"/>
              <a:t>L6: I can use a variety of tactics in badminton..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781</Words>
  <Application>Microsoft Office PowerPoint</Application>
  <PresentationFormat>A4 Paper (210x297 mm)</PresentationFormat>
  <Paragraphs>118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 – PE (Year 8 Girls)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Amelia Walton</cp:lastModifiedBy>
  <cp:revision>46</cp:revision>
  <dcterms:created xsi:type="dcterms:W3CDTF">2019-07-02T10:31:49Z</dcterms:created>
  <dcterms:modified xsi:type="dcterms:W3CDTF">2024-09-16T16:03:01Z</dcterms:modified>
</cp:coreProperties>
</file>