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9EBB6C-BB88-4617-4569-230ED4A6B8DD}" v="279" dt="2023-06-29T20:10:16.5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2126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1800" dirty="0">
                <a:solidFill>
                  <a:schemeClr val="bg1"/>
                </a:solidFill>
                <a:latin typeface="Waltograph UI"/>
              </a:rPr>
              <a:t>The BHS Learning Journey – PE (Year 9 Boys)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38460" y="3030237"/>
            <a:ext cx="6747635" cy="6392546"/>
            <a:chOff x="110365" y="2969963"/>
            <a:chExt cx="6747635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365" y="3940179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307975" y="5951732"/>
              <a:ext cx="2471320" cy="1469979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672702" y="877945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Transition Process begins 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4092139" y="8469040"/>
            <a:ext cx="1758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Meet our teaching, support staff, pastoral leaders</a:t>
            </a:r>
          </a:p>
          <a:p>
            <a:pPr algn="ctr"/>
            <a:r>
              <a:rPr lang="en-US" sz="800" dirty="0"/>
              <a:t> and SLT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605932" y="9420811"/>
            <a:ext cx="1497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Learn about our ethos and what it looks like in practice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4218325" y="9414899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Meet our Head Boy and Girl and Senior prefect team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688100" y="8462422"/>
            <a:ext cx="11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Start to embed an enthusiasm and thirst for learning</a:t>
            </a:r>
          </a:p>
        </p:txBody>
      </p:sp>
      <p:sp>
        <p:nvSpPr>
          <p:cNvPr id="262" name="Oval 261"/>
          <p:cNvSpPr/>
          <p:nvPr/>
        </p:nvSpPr>
        <p:spPr>
          <a:xfrm>
            <a:off x="921806" y="828571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Autumn Term 1</a:t>
            </a:r>
          </a:p>
        </p:txBody>
      </p: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779620" y="8061707"/>
            <a:ext cx="416511" cy="202119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490236" y="7687876"/>
            <a:ext cx="184849" cy="35519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196278" y="7561083"/>
            <a:ext cx="60494" cy="37106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897215" y="7561083"/>
            <a:ext cx="3051" cy="38450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51130" y="7561083"/>
            <a:ext cx="24515" cy="429701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308214" y="7545458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/>
          <p:cNvSpPr/>
          <p:nvPr/>
        </p:nvSpPr>
        <p:spPr>
          <a:xfrm>
            <a:off x="4752342" y="668791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Autumn Term 2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5950133" y="6648655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Assessment:</a:t>
            </a:r>
          </a:p>
          <a:p>
            <a:r>
              <a:rPr lang="en-GB" sz="800" dirty="0">
                <a:solidFill>
                  <a:schemeClr val="tx1"/>
                </a:solidFill>
              </a:rPr>
              <a:t>Topic: Football  </a:t>
            </a:r>
          </a:p>
          <a:p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67874" y="5503181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Assessment:</a:t>
            </a:r>
          </a:p>
          <a:p>
            <a:r>
              <a:rPr lang="en-GB" sz="800" dirty="0">
                <a:solidFill>
                  <a:schemeClr val="tx1"/>
                </a:solidFill>
              </a:rPr>
              <a:t>Topic: Rugby</a:t>
            </a:r>
          </a:p>
          <a:p>
            <a:endParaRPr lang="en-GB" sz="800" dirty="0">
              <a:solidFill>
                <a:schemeClr val="tx1"/>
              </a:solidFill>
            </a:endParaRP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590085" y="655728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030961" y="5588880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266543" y="6581050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831676" y="6542080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93719" y="656472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085577" y="656472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Oval 295"/>
          <p:cNvSpPr/>
          <p:nvPr/>
        </p:nvSpPr>
        <p:spPr>
          <a:xfrm>
            <a:off x="807842" y="5669196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Spring Term 1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5968909" y="4314222"/>
            <a:ext cx="796874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Assessment:</a:t>
            </a:r>
          </a:p>
          <a:p>
            <a:r>
              <a:rPr lang="en-GB" sz="800" dirty="0">
                <a:solidFill>
                  <a:schemeClr val="tx1"/>
                </a:solidFill>
              </a:rPr>
              <a:t>Topic: </a:t>
            </a:r>
            <a:endParaRPr lang="en-GB" sz="800" dirty="0">
              <a:solidFill>
                <a:schemeClr val="tx1"/>
              </a:solidFill>
              <a:cs typeface="Calibri"/>
            </a:endParaRPr>
          </a:p>
          <a:p>
            <a:r>
              <a:rPr lang="en-GB" sz="800" dirty="0">
                <a:solidFill>
                  <a:schemeClr val="tx1"/>
                </a:solidFill>
                <a:cs typeface="Calibri"/>
              </a:rPr>
              <a:t>OAA and Trampolining</a:t>
            </a:r>
          </a:p>
          <a:p>
            <a:endParaRPr lang="en-GB" sz="800" dirty="0">
              <a:solidFill>
                <a:schemeClr val="tx1"/>
              </a:solidFill>
            </a:endParaRP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299" name="Oval 298"/>
          <p:cNvSpPr/>
          <p:nvPr/>
        </p:nvSpPr>
        <p:spPr>
          <a:xfrm>
            <a:off x="4816479" y="4751596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Spring Term 2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132450" y="8367911"/>
            <a:ext cx="751458" cy="715393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Assessment:</a:t>
            </a: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Topic: Basketball</a:t>
            </a: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302" name="Oval 301"/>
          <p:cNvSpPr/>
          <p:nvPr/>
        </p:nvSpPr>
        <p:spPr>
          <a:xfrm>
            <a:off x="881581" y="3678224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Summer Term 1</a:t>
            </a: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58" y="1538089"/>
            <a:ext cx="5591175" cy="1800225"/>
          </a:xfrm>
          <a:prstGeom prst="rect">
            <a:avLst/>
          </a:prstGeom>
        </p:spPr>
      </p:pic>
      <p:sp>
        <p:nvSpPr>
          <p:cNvPr id="304" name="Oval 303"/>
          <p:cNvSpPr/>
          <p:nvPr/>
        </p:nvSpPr>
        <p:spPr>
          <a:xfrm>
            <a:off x="216716" y="254311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9 Preparation</a:t>
            </a:r>
          </a:p>
        </p:txBody>
      </p:sp>
      <p:sp>
        <p:nvSpPr>
          <p:cNvPr id="303" name="Oval 302"/>
          <p:cNvSpPr/>
          <p:nvPr/>
        </p:nvSpPr>
        <p:spPr>
          <a:xfrm>
            <a:off x="4806381" y="256152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9 Summer Term 2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5177701" y="840759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5048839" y="938954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Year 10 this way!</a:t>
            </a:r>
          </a:p>
        </p:txBody>
      </p:sp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108672" y="5588880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712239" y="5596251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214685" y="5588135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632070" y="558144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520025" y="5597467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196470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653574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520316" y="457126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050751" y="4590690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56357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784795" y="462631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" name="Rectangle 320"/>
          <p:cNvSpPr/>
          <p:nvPr/>
        </p:nvSpPr>
        <p:spPr>
          <a:xfrm>
            <a:off x="5922786" y="2378342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Assessment:</a:t>
            </a: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Topic: Softball</a:t>
            </a:r>
          </a:p>
        </p:txBody>
      </p: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131172" y="3540542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640674" y="3535321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265227" y="3591837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895230" y="357291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524418" y="3572912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Connector 32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995773" y="3564071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Rectangle 327"/>
          <p:cNvSpPr/>
          <p:nvPr/>
        </p:nvSpPr>
        <p:spPr>
          <a:xfrm>
            <a:off x="48058" y="3646245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Assessment:</a:t>
            </a: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Topic: Athletics</a:t>
            </a: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330" name="Straight Connector 32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043241" y="2542845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552743" y="253762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88458" y="2547268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130394" y="2564559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660107" y="2547267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97000" y="253580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Oval 335"/>
          <p:cNvSpPr/>
          <p:nvPr/>
        </p:nvSpPr>
        <p:spPr>
          <a:xfrm>
            <a:off x="3976378" y="134577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Assessment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87335" y="6419852"/>
            <a:ext cx="656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FB: I know how to perform Short, long and driven passes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041469" y="6519126"/>
            <a:ext cx="656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FB: I know how to Control/ dribble under pressure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536724" y="6552207"/>
            <a:ext cx="656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FB:I know how to attack and beat an opponent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820774" y="6435704"/>
            <a:ext cx="7841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r>
              <a:rPr lang="en-GB" sz="600" dirty="0"/>
              <a:t>FB: I know how to shoot with assists from crosses or lay offs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654828" y="6408882"/>
            <a:ext cx="656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r>
              <a:rPr lang="en-GB" sz="600" dirty="0"/>
              <a:t>FB: I know how to create and perform in defensive formations</a:t>
            </a:r>
          </a:p>
          <a:p>
            <a:endParaRPr lang="en-GB" sz="600" dirty="0"/>
          </a:p>
        </p:txBody>
      </p:sp>
      <p:sp>
        <p:nvSpPr>
          <p:cNvPr id="82" name="TextBox 81"/>
          <p:cNvSpPr txBox="1"/>
          <p:nvPr/>
        </p:nvSpPr>
        <p:spPr>
          <a:xfrm>
            <a:off x="2231226" y="6557283"/>
            <a:ext cx="656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FB: I know how to perform in and create set plays</a:t>
            </a:r>
          </a:p>
          <a:p>
            <a:endParaRPr lang="en-GB" sz="600" dirty="0"/>
          </a:p>
        </p:txBody>
      </p:sp>
      <p:sp>
        <p:nvSpPr>
          <p:cNvPr id="83" name="TextBox 82"/>
          <p:cNvSpPr txBox="1"/>
          <p:nvPr/>
        </p:nvSpPr>
        <p:spPr>
          <a:xfrm>
            <a:off x="1144892" y="6505974"/>
            <a:ext cx="656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FB:I can perform in a football match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748256" y="6510361"/>
            <a:ext cx="656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endParaRPr lang="en-GB" sz="600" dirty="0"/>
          </a:p>
          <a:p>
            <a:endParaRPr lang="en-GB" sz="600" dirty="0"/>
          </a:p>
          <a:p>
            <a:endParaRPr lang="en-GB" sz="600" dirty="0"/>
          </a:p>
          <a:p>
            <a:endParaRPr lang="en-GB" sz="600" dirty="0"/>
          </a:p>
        </p:txBody>
      </p:sp>
      <p:sp>
        <p:nvSpPr>
          <p:cNvPr id="86" name="TextBox 85"/>
          <p:cNvSpPr txBox="1"/>
          <p:nvPr/>
        </p:nvSpPr>
        <p:spPr>
          <a:xfrm>
            <a:off x="4074372" y="6350495"/>
            <a:ext cx="6568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endParaRPr lang="en-GB" sz="600" dirty="0"/>
          </a:p>
        </p:txBody>
      </p:sp>
      <p:sp>
        <p:nvSpPr>
          <p:cNvPr id="87" name="TextBox 86"/>
          <p:cNvSpPr txBox="1"/>
          <p:nvPr/>
        </p:nvSpPr>
        <p:spPr>
          <a:xfrm>
            <a:off x="3040311" y="6358313"/>
            <a:ext cx="656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endParaRPr lang="en-GB" sz="600" dirty="0"/>
          </a:p>
          <a:p>
            <a:endParaRPr lang="en-GB" sz="600" dirty="0"/>
          </a:p>
        </p:txBody>
      </p:sp>
      <p:sp>
        <p:nvSpPr>
          <p:cNvPr id="90" name="TextBox 89"/>
          <p:cNvSpPr txBox="1"/>
          <p:nvPr/>
        </p:nvSpPr>
        <p:spPr>
          <a:xfrm>
            <a:off x="1283873" y="5264949"/>
            <a:ext cx="912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r>
              <a:rPr lang="en-GB" sz="600" dirty="0"/>
              <a:t>R:I know how to pass and handle a rugby ball correctly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1983612" y="5526037"/>
            <a:ext cx="69128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r>
              <a:rPr lang="en-GB" sz="600" dirty="0"/>
              <a:t>R:I can perform a scissors and loop pass</a:t>
            </a:r>
          </a:p>
          <a:p>
            <a:endParaRPr lang="en-GB" sz="600" dirty="0"/>
          </a:p>
        </p:txBody>
      </p:sp>
      <p:sp>
        <p:nvSpPr>
          <p:cNvPr id="92" name="TextBox 91"/>
          <p:cNvSpPr txBox="1"/>
          <p:nvPr/>
        </p:nvSpPr>
        <p:spPr>
          <a:xfrm>
            <a:off x="2472782" y="5519760"/>
            <a:ext cx="656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r>
              <a:rPr lang="en-GB" sz="600" dirty="0"/>
              <a:t>R:I know how to develop my tackling 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075199" y="5618729"/>
            <a:ext cx="656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R: I know how to present the ball correctly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3682100" y="5489417"/>
            <a:ext cx="588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r>
              <a:rPr lang="en-GB" sz="600" dirty="0"/>
              <a:t>R: I know how to bind on when rucking</a:t>
            </a:r>
          </a:p>
          <a:p>
            <a:endParaRPr lang="en-GB" sz="600" dirty="0"/>
          </a:p>
        </p:txBody>
      </p:sp>
      <p:sp>
        <p:nvSpPr>
          <p:cNvPr id="95" name="TextBox 94"/>
          <p:cNvSpPr txBox="1"/>
          <p:nvPr/>
        </p:nvSpPr>
        <p:spPr>
          <a:xfrm>
            <a:off x="4570578" y="5491550"/>
            <a:ext cx="6568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endParaRPr lang="en-GB" sz="600" dirty="0"/>
          </a:p>
        </p:txBody>
      </p:sp>
      <p:sp>
        <p:nvSpPr>
          <p:cNvPr id="96" name="TextBox 95"/>
          <p:cNvSpPr txBox="1"/>
          <p:nvPr/>
        </p:nvSpPr>
        <p:spPr>
          <a:xfrm>
            <a:off x="4757467" y="4341173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 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091541" y="4386169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05" name="TextBox 104"/>
          <p:cNvSpPr txBox="1"/>
          <p:nvPr/>
        </p:nvSpPr>
        <p:spPr>
          <a:xfrm>
            <a:off x="2500886" y="4378021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06" name="TextBox 105"/>
          <p:cNvSpPr txBox="1"/>
          <p:nvPr/>
        </p:nvSpPr>
        <p:spPr>
          <a:xfrm>
            <a:off x="1852202" y="4407848"/>
            <a:ext cx="6568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</p:txBody>
      </p:sp>
      <p:sp>
        <p:nvSpPr>
          <p:cNvPr id="107" name="TextBox 106"/>
          <p:cNvSpPr txBox="1"/>
          <p:nvPr/>
        </p:nvSpPr>
        <p:spPr>
          <a:xfrm>
            <a:off x="4124599" y="2422923"/>
            <a:ext cx="656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SB: I know the  Pitch layout and fielding positions</a:t>
            </a:r>
          </a:p>
          <a:p>
            <a:r>
              <a:rPr lang="en-GB" sz="600" dirty="0"/>
              <a:t> 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3575645" y="2380479"/>
            <a:ext cx="656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SB: I know different batting tactics and the scoring system</a:t>
            </a:r>
          </a:p>
          <a:p>
            <a:endParaRPr lang="en-GB" sz="600" dirty="0"/>
          </a:p>
        </p:txBody>
      </p:sp>
      <p:sp>
        <p:nvSpPr>
          <p:cNvPr id="110" name="TextBox 109"/>
          <p:cNvSpPr txBox="1"/>
          <p:nvPr/>
        </p:nvSpPr>
        <p:spPr>
          <a:xfrm>
            <a:off x="3075199" y="2434108"/>
            <a:ext cx="57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SB: I know different Fielding Tactics</a:t>
            </a:r>
          </a:p>
          <a:p>
            <a:r>
              <a:rPr lang="en-GB" sz="600" dirty="0"/>
              <a:t> 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2509805" y="2370650"/>
            <a:ext cx="656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SB: I know the ‘Strikes’ and ‘Foul Balls’ rules</a:t>
            </a:r>
          </a:p>
          <a:p>
            <a:r>
              <a:rPr lang="en-GB" sz="600" dirty="0"/>
              <a:t>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983260" y="2518649"/>
            <a:ext cx="656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SB: I know how to perform in a softball game</a:t>
            </a:r>
          </a:p>
          <a:p>
            <a:r>
              <a:rPr lang="en-GB" sz="600" dirty="0"/>
              <a:t> 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3212840" y="3527409"/>
            <a:ext cx="781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r>
              <a:rPr lang="en-GB" sz="600" dirty="0"/>
              <a:t>ATH: I know how to perform a discus throw 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4511682" y="3361261"/>
            <a:ext cx="546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r>
              <a:rPr lang="en-GB" sz="600" dirty="0"/>
              <a:t>ATH : I know how to perform a High Jump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4979269" y="3414885"/>
            <a:ext cx="656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r>
              <a:rPr lang="en-GB" sz="600" dirty="0"/>
              <a:t>ATH: I know how to perform relays and baton changeover  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4150363" y="5614311"/>
            <a:ext cx="656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R:I know how to maul and bind on </a:t>
            </a:r>
          </a:p>
          <a:p>
            <a:endParaRPr lang="en-GB" sz="600" dirty="0"/>
          </a:p>
          <a:p>
            <a:endParaRPr lang="en-GB" sz="600" dirty="0"/>
          </a:p>
        </p:txBody>
      </p:sp>
      <p:sp>
        <p:nvSpPr>
          <p:cNvPr id="120" name="TextBox 119"/>
          <p:cNvSpPr txBox="1"/>
          <p:nvPr/>
        </p:nvSpPr>
        <p:spPr>
          <a:xfrm>
            <a:off x="4596646" y="5750107"/>
            <a:ext cx="656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R: I know how to perform in a 5v5 scrum</a:t>
            </a:r>
          </a:p>
          <a:p>
            <a:endParaRPr lang="en-GB" sz="600" dirty="0"/>
          </a:p>
          <a:p>
            <a:endParaRPr lang="en-GB" sz="600" dirty="0"/>
          </a:p>
        </p:txBody>
      </p:sp>
      <p:sp>
        <p:nvSpPr>
          <p:cNvPr id="121" name="TextBox 120"/>
          <p:cNvSpPr txBox="1"/>
          <p:nvPr/>
        </p:nvSpPr>
        <p:spPr>
          <a:xfrm>
            <a:off x="4596647" y="5360517"/>
            <a:ext cx="656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r>
              <a:rPr lang="en-GB" sz="600" dirty="0"/>
              <a:t>R: I know how to perform in a lineout</a:t>
            </a:r>
          </a:p>
          <a:p>
            <a:endParaRPr lang="en-GB" sz="600" dirty="0"/>
          </a:p>
        </p:txBody>
      </p:sp>
      <p:sp>
        <p:nvSpPr>
          <p:cNvPr id="108" name="TextBox 107"/>
          <p:cNvSpPr txBox="1"/>
          <p:nvPr/>
        </p:nvSpPr>
        <p:spPr>
          <a:xfrm>
            <a:off x="1582660" y="3309877"/>
            <a:ext cx="656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ATH: I know how to perform in a  sprint race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3828430" y="3324789"/>
            <a:ext cx="806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ATH: I know how to perform Long Jump</a:t>
            </a:r>
          </a:p>
          <a:p>
            <a:endParaRPr lang="en-GB" sz="600" dirty="0"/>
          </a:p>
        </p:txBody>
      </p:sp>
      <p:sp>
        <p:nvSpPr>
          <p:cNvPr id="125" name="TextBox 124"/>
          <p:cNvSpPr txBox="1"/>
          <p:nvPr/>
        </p:nvSpPr>
        <p:spPr>
          <a:xfrm>
            <a:off x="3831639" y="3671535"/>
            <a:ext cx="67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ATH: I know how to perform Triple Jump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2091391" y="3459088"/>
            <a:ext cx="656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ATH: I know how to perform in a middle distance race</a:t>
            </a:r>
          </a:p>
          <a:p>
            <a:r>
              <a:rPr lang="en-GB" sz="600" dirty="0"/>
              <a:t>’</a:t>
            </a:r>
          </a:p>
          <a:p>
            <a:r>
              <a:rPr lang="en-GB" sz="600" dirty="0"/>
              <a:t> 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2614162" y="3635702"/>
            <a:ext cx="740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ATH: I know how to perform a shot put throw 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3234954" y="3281533"/>
            <a:ext cx="656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ATH: I know how to perform a javelin throw 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1530377" y="7625859"/>
            <a:ext cx="839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BB: I know how to pass, dribble and shoot recap</a:t>
            </a:r>
            <a:endParaRPr lang="en-GB" sz="900" dirty="0"/>
          </a:p>
        </p:txBody>
      </p:sp>
      <p:sp>
        <p:nvSpPr>
          <p:cNvPr id="130" name="TextBox 129"/>
          <p:cNvSpPr txBox="1"/>
          <p:nvPr/>
        </p:nvSpPr>
        <p:spPr>
          <a:xfrm>
            <a:off x="2325949" y="7486898"/>
            <a:ext cx="656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BB: I know how to perform lay ups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941307" y="7508147"/>
            <a:ext cx="656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BB: I know how to play in a Zone Defence 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608604" y="7370307"/>
            <a:ext cx="706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r>
              <a:rPr lang="en-GB" sz="600" dirty="0"/>
              <a:t>BB: I know how to perform a Three player weave – fast </a:t>
            </a:r>
          </a:p>
          <a:p>
            <a:r>
              <a:rPr lang="en-GB" sz="600" dirty="0"/>
              <a:t>break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297776" y="7296584"/>
            <a:ext cx="8154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 dirty="0"/>
          </a:p>
          <a:p>
            <a:endParaRPr lang="en-GB" sz="600" dirty="0"/>
          </a:p>
          <a:p>
            <a:r>
              <a:rPr lang="en-GB" sz="600" dirty="0"/>
              <a:t>BB: I know how to perform a Half/Full court press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4250791" y="4400362"/>
            <a:ext cx="65686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TRAMP: I know how to perform different rotation methods </a:t>
            </a:r>
            <a:endParaRPr lang="en-GB" sz="600" dirty="0">
              <a:cs typeface="Calibri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3598605" y="4449081"/>
            <a:ext cx="656865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>
                <a:cs typeface="Calibri"/>
              </a:rPr>
              <a:t>TRAMP: I know how to perform Seat, back and front drops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3025851" y="4395652"/>
            <a:ext cx="65686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>
                <a:cs typeface="Calibri"/>
              </a:rPr>
              <a:t>TRAMP:</a:t>
            </a:r>
          </a:p>
          <a:p>
            <a:r>
              <a:rPr lang="en-GB" sz="600" dirty="0">
                <a:cs typeface="Calibri"/>
              </a:rPr>
              <a:t>I know how to perform jumps and basic sequence development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1556878" y="4528408"/>
            <a:ext cx="65686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>
                <a:cs typeface="Calibri"/>
              </a:rPr>
              <a:t>OAA: I know how to read a map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1997576" y="4553975"/>
            <a:ext cx="6568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OAA: I know how to solve problems in a group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2500885" y="4489095"/>
            <a:ext cx="6568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600" dirty="0"/>
              <a:t>OAA:I know why resilience and teamwork are important</a:t>
            </a:r>
            <a:endParaRPr lang="en-US" dirty="0" err="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13DA04-CB8C-61E8-EBAE-1A96CC4AD2DC}"/>
              </a:ext>
            </a:extLst>
          </p:cNvPr>
          <p:cNvSpPr/>
          <p:nvPr/>
        </p:nvSpPr>
        <p:spPr>
          <a:xfrm>
            <a:off x="5716838" y="5107586"/>
            <a:ext cx="1084970" cy="977330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 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OAA: Map reading, problem solving, teamwork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Trampolining: Variety of jumps, twists, drops and rotations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12A20A-F2C1-FE76-D97B-B24A73A78131}"/>
              </a:ext>
            </a:extLst>
          </p:cNvPr>
          <p:cNvSpPr/>
          <p:nvPr/>
        </p:nvSpPr>
        <p:spPr>
          <a:xfrm>
            <a:off x="132450" y="9156756"/>
            <a:ext cx="1582660" cy="1014616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</a:t>
            </a:r>
          </a:p>
          <a:p>
            <a:r>
              <a:rPr lang="en-GB" sz="800" dirty="0">
                <a:solidFill>
                  <a:schemeClr val="tx1"/>
                </a:solidFill>
              </a:rPr>
              <a:t>Passing, shooting, dribbling, lay ups, attacking and defending, rules and tactics.</a:t>
            </a:r>
            <a:endParaRPr lang="en-GB" sz="800" dirty="0">
              <a:solidFill>
                <a:schemeClr val="tx1"/>
              </a:solidFill>
              <a:cs typeface="Calibri"/>
            </a:endParaRPr>
          </a:p>
          <a:p>
            <a:endParaRPr lang="en-GB" sz="800" dirty="0">
              <a:solidFill>
                <a:schemeClr val="tx1"/>
              </a:solidFill>
              <a:cs typeface="Calibri"/>
            </a:endParaRP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478A22-3CAC-4BA0-CB2E-59C701A68886}"/>
              </a:ext>
            </a:extLst>
          </p:cNvPr>
          <p:cNvSpPr/>
          <p:nvPr/>
        </p:nvSpPr>
        <p:spPr>
          <a:xfrm>
            <a:off x="27655" y="6351094"/>
            <a:ext cx="1152510" cy="674645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00" b="1" u="sng" dirty="0">
              <a:solidFill>
                <a:schemeClr val="tx1"/>
              </a:solidFill>
            </a:endParaRPr>
          </a:p>
          <a:p>
            <a:pPr algn="ctr"/>
            <a:endParaRPr lang="en-GB" sz="800" b="1" u="sng" dirty="0">
              <a:solidFill>
                <a:schemeClr val="tx1"/>
              </a:solidFill>
            </a:endParaRPr>
          </a:p>
          <a:p>
            <a:pPr algn="ctr"/>
            <a:endParaRPr lang="en-GB" sz="800" b="1" u="sng" dirty="0">
              <a:solidFill>
                <a:schemeClr val="tx1"/>
              </a:solidFill>
            </a:endParaRPr>
          </a:p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 </a:t>
            </a:r>
            <a:endParaRPr lang="en-GB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Passing, running forwards, tackling, rucking and mauling</a:t>
            </a: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pPr algn="ctr"/>
            <a:endParaRPr lang="en-GB" sz="800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800" b="1" dirty="0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endParaRPr lang="en-GB" sz="8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0C977B-B49D-8D61-E70C-2F8BC8520C32}"/>
              </a:ext>
            </a:extLst>
          </p:cNvPr>
          <p:cNvSpPr/>
          <p:nvPr/>
        </p:nvSpPr>
        <p:spPr>
          <a:xfrm>
            <a:off x="5407726" y="7401826"/>
            <a:ext cx="1471215" cy="77913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 </a:t>
            </a:r>
            <a:endParaRPr lang="en-GB" sz="800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Passing, dribbling, attacking and defending</a:t>
            </a:r>
          </a:p>
          <a:p>
            <a:pPr algn="ctr"/>
            <a:endParaRPr lang="en-GB" sz="800" b="1" dirty="0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endParaRPr lang="en-GB" sz="8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72C50F-9D0B-8AEE-7ABC-33C0AE07F93D}"/>
              </a:ext>
            </a:extLst>
          </p:cNvPr>
          <p:cNvSpPr/>
          <p:nvPr/>
        </p:nvSpPr>
        <p:spPr>
          <a:xfrm>
            <a:off x="5590735" y="3241986"/>
            <a:ext cx="1264667" cy="878635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</a:t>
            </a: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Throwing, catching, fielding, rules and tactics.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DC9DB54-832D-96BD-9B7B-30B8ADD2E023}"/>
              </a:ext>
            </a:extLst>
          </p:cNvPr>
          <p:cNvSpPr/>
          <p:nvPr/>
        </p:nvSpPr>
        <p:spPr>
          <a:xfrm>
            <a:off x="55163" y="4361604"/>
            <a:ext cx="1071073" cy="1059429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800" b="1" u="sng" dirty="0">
              <a:solidFill>
                <a:schemeClr val="tx1"/>
              </a:solidFill>
            </a:endParaRPr>
          </a:p>
          <a:p>
            <a:pPr algn="ctr"/>
            <a:endParaRPr lang="en-GB" sz="800" b="1" u="sng" dirty="0">
              <a:solidFill>
                <a:schemeClr val="tx1"/>
              </a:solidFill>
            </a:endParaRPr>
          </a:p>
          <a:p>
            <a:pPr algn="ctr"/>
            <a:r>
              <a:rPr lang="en-GB" sz="800" b="1" u="sng" dirty="0">
                <a:solidFill>
                  <a:schemeClr val="tx1"/>
                </a:solidFill>
              </a:rPr>
              <a:t>Skills we will work on this term:</a:t>
            </a:r>
            <a:endParaRPr lang="en-GB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cs typeface="Calibri"/>
              </a:rPr>
              <a:t>Sprinting, middle distance running/pacing, throwing and jumping</a:t>
            </a:r>
          </a:p>
          <a:p>
            <a:pPr algn="ctr"/>
            <a:endParaRPr lang="en-GB" sz="800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800" b="1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800" dirty="0">
              <a:solidFill>
                <a:schemeClr val="tx1"/>
              </a:solidFill>
              <a:cs typeface="Calibri" panose="020F0502020204030204"/>
            </a:endParaRPr>
          </a:p>
        </p:txBody>
      </p:sp>
      <p:pic>
        <p:nvPicPr>
          <p:cNvPr id="135" name="Picture 134" descr="https://attachments.office.net/owa/leonie.waring%40burnleyhigh.com/service.svc/s/GetAttachmentThumbnail?id=AAMkADk0OGEzYjIyLWFjOTYtNDE0Yi04NDZlLTYyMzE4YTY2ZDIxYwBGAAAAAACPozaVtANwQaMleRIGgCKLBwCI3W2f2dB6QL589imE9aulAAAAAAEMAACI3W2f2dB6QL589imE9aulAADN3rtpAAABEgAQAGej183VawZBju0KHHy6AQ8%3D&amp;thumbnailType=2&amp;token=eyJhbGciOiJSUzI1NiIsImtpZCI6IjczRkI5QkJFRjYzNjc4RDRGN0U4NEI0NDBCQUJCMTJBMzM5RDlGOTgiLCJ0eXAiOiJKV1QiLCJ4NXQiOiJjX3VidnZZMmVOVDM2RXRFQzZ1eEtqT2RuNWcifQ.eyJvcmlnaW4iOiJodHRwczovL291dGxvb2sub2ZmaWNlLmNvbSIsInVjIjoiYWZkODMyZmZmZDZiNDljOWI4OWU2YzM5OGFhZGU0ZjIiLCJzaWduaW5fc3RhdGUiOiJbXCJrbXNpXCJdIiwidmVyIjoiRXhjaGFuZ2UuQ2FsbGJhY2suVjEiLCJhcHBjdHhzZW5kZXIiOiJPd2FEb3dubG9hZEBhNzAzMzgwMS0zZTk1LTQwOTktODYyZC1jZGYyMTdmNWExNmUiLCJpc3NyaW5nIjoiV1ciLCJhcHBjdHgiOiJ7XCJtc2V4Y2hwcm90XCI6XCJvd2FcIixcInB1aWRcIjpcIjExNTM4MDExMjI5NjkyMTM0MjdcIixcInNjb3BlXCI6XCJPd2FEb3dubG9hZFwiLFwib2lkXCI6XCJjZjMwZDc2ZC01ZTA3LTRhZjMtYmQ5NS05NTQzOWE5OTA5N2ZcIixcInByaW1hcnlzaWRcIjpcIlMtMS01LTIxLTI0Mjc1MTU1NDktODQ0ODgzODgtMzY5OTAxNTgzNy0zMzY5NzQ5NlwifSIsIm5iZiI6MTY4NzI1NjU2NiwiZXhwIjoxNjg3MjU3MTY2LCJpc3MiOiIwMDAwMDAwMi0wMDAwLTBmZjEtY2UwMC0wMDAwMDAwMDAwMDBAYTcwMzM4MDEtM2U5NS00MDk5LTg2MmQtY2RmMjE3ZjVhMTZlIiwiYXVkIjoiMDAwMDAwMDItMDAwMC0wZmYxLWNlMDAtMDAwMDAwMDAwMDAwL2F0dGFjaG1lbnRzLm9mZmljZS5uZXRAYTcwMzM4MDEtM2U5NS00MDk5LTg2MmQtY2RmMjE3ZjVhMTZlIiwiaGFwcCI6Im93YSJ9.Gv1ljqac7XRQlnNZwk9DTZffHzAKZy-FC93oJUVVD4Ui7FolUxffTxAEjbW1KImsXyfrzI6j01z6KNP0JDLxAVsrM3HRvWIJ77fL0immZh0fJkPWoRmkDargSP_4ROjg2bVFiPnA3vYTiD4hMFds6H8I7emYG9e_1ZV990eKpLgFXVaNKFE7erMApUDxQvJywDPoicKIt278toBPmJYGaXUquaVAtbvuFGtIem9fVnmV8_oiZcQwHwsyUZKJ1P6MtIy1JX9WcwBifzLBXpY3l3Kba0a9kcuNeCqDwwUw_BBq13quwquNXNd3KsZnrVIObWNvNWb6uslGfpnwMB7peA&amp;X-OWA-CANARY=mwK7nu8GCEClImySErmsgSA8Dph4cdsYOg1fAD2kQOetw0ExxaW7rNdVimEAmlVFjNIUHSlpBaU.&amp;owa=outlook.office.com&amp;scriptVer=20230609005.12&amp;animation=tr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263" y="6860145"/>
            <a:ext cx="275557" cy="195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6" name="Picture 135" descr="https://attachments.office.net/owa/leonie.waring%40burnleyhigh.com/service.svc/s/GetAttachmentThumbnail?id=AAMkADk0OGEzYjIyLWFjOTYtNDE0Yi04NDZlLTYyMzE4YTY2ZDIxYwBGAAAAAACPozaVtANwQaMleRIGgCKLBwCI3W2f2dB6QL589imE9aulAAAAAAEMAACI3W2f2dB6QL589imE9aulAADN3rtpAAABEgAQAGej183VawZBju0KHHy6AQ8%3D&amp;thumbnailType=2&amp;token=eyJhbGciOiJSUzI1NiIsImtpZCI6IjczRkI5QkJFRjYzNjc4RDRGN0U4NEI0NDBCQUJCMTJBMzM5RDlGOTgiLCJ0eXAiOiJKV1QiLCJ4NXQiOiJjX3VidnZZMmVOVDM2RXRFQzZ1eEtqT2RuNWcifQ.eyJvcmlnaW4iOiJodHRwczovL291dGxvb2sub2ZmaWNlLmNvbSIsInVjIjoiYWZkODMyZmZmZDZiNDljOWI4OWU2YzM5OGFhZGU0ZjIiLCJzaWduaW5fc3RhdGUiOiJbXCJrbXNpXCJdIiwidmVyIjoiRXhjaGFuZ2UuQ2FsbGJhY2suVjEiLCJhcHBjdHhzZW5kZXIiOiJPd2FEb3dubG9hZEBhNzAzMzgwMS0zZTk1LTQwOTktODYyZC1jZGYyMTdmNWExNmUiLCJpc3NyaW5nIjoiV1ciLCJhcHBjdHgiOiJ7XCJtc2V4Y2hwcm90XCI6XCJvd2FcIixcInB1aWRcIjpcIjExNTM4MDExMjI5NjkyMTM0MjdcIixcInNjb3BlXCI6XCJPd2FEb3dubG9hZFwiLFwib2lkXCI6XCJjZjMwZDc2ZC01ZTA3LTRhZjMtYmQ5NS05NTQzOWE5OTA5N2ZcIixcInByaW1hcnlzaWRcIjpcIlMtMS01LTIxLTI0Mjc1MTU1NDktODQ0ODgzODgtMzY5OTAxNTgzNy0zMzY5NzQ5NlwifSIsIm5iZiI6MTY4NzI1NjU2NiwiZXhwIjoxNjg3MjU3MTY2LCJpc3MiOiIwMDAwMDAwMi0wMDAwLTBmZjEtY2UwMC0wMDAwMDAwMDAwMDBAYTcwMzM4MDEtM2U5NS00MDk5LTg2MmQtY2RmMjE3ZjVhMTZlIiwiYXVkIjoiMDAwMDAwMDItMDAwMC0wZmYxLWNlMDAtMDAwMDAwMDAwMDAwL2F0dGFjaG1lbnRzLm9mZmljZS5uZXRAYTcwMzM4MDEtM2U5NS00MDk5LTg2MmQtY2RmMjE3ZjVhMTZlIiwiaGFwcCI6Im93YSJ9.Gv1ljqac7XRQlnNZwk9DTZffHzAKZy-FC93oJUVVD4Ui7FolUxffTxAEjbW1KImsXyfrzI6j01z6KNP0JDLxAVsrM3HRvWIJ77fL0immZh0fJkPWoRmkDargSP_4ROjg2bVFiPnA3vYTiD4hMFds6H8I7emYG9e_1ZV990eKpLgFXVaNKFE7erMApUDxQvJywDPoicKIt278toBPmJYGaXUquaVAtbvuFGtIem9fVnmV8_oiZcQwHwsyUZKJ1P6MtIy1JX9WcwBifzLBXpY3l3Kba0a9kcuNeCqDwwUw_BBq13quwquNXNd3KsZnrVIObWNvNWb6uslGfpnwMB7peA&amp;X-OWA-CANARY=mwK7nu8GCEClImySErmsgSA8Dph4cdsYOg1fAD2kQOetw0ExxaW7rNdVimEAmlVFjNIUHSlpBaU.&amp;owa=outlook.office.com&amp;scriptVer=20230609005.12&amp;animation=tr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531" y="5435027"/>
            <a:ext cx="275557" cy="195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7" name="Picture 136" descr="https://attachments.office.net/owa/leonie.waring%40burnleyhigh.com/service.svc/s/GetAttachmentThumbnail?id=AAMkADk0OGEzYjIyLWFjOTYtNDE0Yi04NDZlLTYyMzE4YTY2ZDIxYwBGAAAAAACPozaVtANwQaMleRIGgCKLBwCI3W2f2dB6QL589imE9aulAAAAAAEMAACI3W2f2dB6QL589imE9aulAADN3rtpAAABEgAQAGej183VawZBju0KHHy6AQ8%3D&amp;thumbnailType=2&amp;token=eyJhbGciOiJSUzI1NiIsImtpZCI6IjczRkI5QkJFRjYzNjc4RDRGN0U4NEI0NDBCQUJCMTJBMzM5RDlGOTgiLCJ0eXAiOiJKV1QiLCJ4NXQiOiJjX3VidnZZMmVOVDM2RXRFQzZ1eEtqT2RuNWcifQ.eyJvcmlnaW4iOiJodHRwczovL291dGxvb2sub2ZmaWNlLmNvbSIsInVjIjoiYWZkODMyZmZmZDZiNDljOWI4OWU2YzM5OGFhZGU0ZjIiLCJzaWduaW5fc3RhdGUiOiJbXCJrbXNpXCJdIiwidmVyIjoiRXhjaGFuZ2UuQ2FsbGJhY2suVjEiLCJhcHBjdHhzZW5kZXIiOiJPd2FEb3dubG9hZEBhNzAzMzgwMS0zZTk1LTQwOTktODYyZC1jZGYyMTdmNWExNmUiLCJpc3NyaW5nIjoiV1ciLCJhcHBjdHgiOiJ7XCJtc2V4Y2hwcm90XCI6XCJvd2FcIixcInB1aWRcIjpcIjExNTM4MDExMjI5NjkyMTM0MjdcIixcInNjb3BlXCI6XCJPd2FEb3dubG9hZFwiLFwib2lkXCI6XCJjZjMwZDc2ZC01ZTA3LTRhZjMtYmQ5NS05NTQzOWE5OTA5N2ZcIixcInByaW1hcnlzaWRcIjpcIlMtMS01LTIxLTI0Mjc1MTU1NDktODQ0ODgzODgtMzY5OTAxNTgzNy0zMzY5NzQ5NlwifSIsIm5iZiI6MTY4NzI1NjU2NiwiZXhwIjoxNjg3MjU3MTY2LCJpc3MiOiIwMDAwMDAwMi0wMDAwLTBmZjEtY2UwMC0wMDAwMDAwMDAwMDBAYTcwMzM4MDEtM2U5NS00MDk5LTg2MmQtY2RmMjE3ZjVhMTZlIiwiYXVkIjoiMDAwMDAwMDItMDAwMC0wZmYxLWNlMDAtMDAwMDAwMDAwMDAwL2F0dGFjaG1lbnRzLm9mZmljZS5uZXRAYTcwMzM4MDEtM2U5NS00MDk5LTg2MmQtY2RmMjE3ZjVhMTZlIiwiaGFwcCI6Im93YSJ9.Gv1ljqac7XRQlnNZwk9DTZffHzAKZy-FC93oJUVVD4Ui7FolUxffTxAEjbW1KImsXyfrzI6j01z6KNP0JDLxAVsrM3HRvWIJ77fL0immZh0fJkPWoRmkDargSP_4ROjg2bVFiPnA3vYTiD4hMFds6H8I7emYG9e_1ZV990eKpLgFXVaNKFE7erMApUDxQvJywDPoicKIt278toBPmJYGaXUquaVAtbvuFGtIem9fVnmV8_oiZcQwHwsyUZKJ1P6MtIy1JX9WcwBifzLBXpY3l3Kba0a9kcuNeCqDwwUw_BBq13quwquNXNd3KsZnrVIObWNvNWb6uslGfpnwMB7peA&amp;X-OWA-CANARY=mwK7nu8GCEClImySErmsgSA8Dph4cdsYOg1fAD2kQOetw0ExxaW7rNdVimEAmlVFjNIUHSlpBaU.&amp;owa=outlook.office.com&amp;scriptVer=20230609005.12&amp;animation=tr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9317" y="5832926"/>
            <a:ext cx="275557" cy="195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8" name="Picture 137" descr="https://attachments.office.net/owa/leonie.waring%40burnleyhigh.com/service.svc/s/GetAttachmentThumbnail?id=AAMkADk0OGEzYjIyLWFjOTYtNDE0Yi04NDZlLTYyMzE4YTY2ZDIxYwBGAAAAAACPozaVtANwQaMleRIGgCKLBwCI3W2f2dB6QL589imE9aulAAAAAAEMAACI3W2f2dB6QL589imE9aulAADN3rtpAAABEgAQAGej183VawZBju0KHHy6AQ8%3D&amp;thumbnailType=2&amp;token=eyJhbGciOiJSUzI1NiIsImtpZCI6IjczRkI5QkJFRjYzNjc4RDRGN0U4NEI0NDBCQUJCMTJBMzM5RDlGOTgiLCJ0eXAiOiJKV1QiLCJ4NXQiOiJjX3VidnZZMmVOVDM2RXRFQzZ1eEtqT2RuNWcifQ.eyJvcmlnaW4iOiJodHRwczovL291dGxvb2sub2ZmaWNlLmNvbSIsInVjIjoiYWZkODMyZmZmZDZiNDljOWI4OWU2YzM5OGFhZGU0ZjIiLCJzaWduaW5fc3RhdGUiOiJbXCJrbXNpXCJdIiwidmVyIjoiRXhjaGFuZ2UuQ2FsbGJhY2suVjEiLCJhcHBjdHhzZW5kZXIiOiJPd2FEb3dubG9hZEBhNzAzMzgwMS0zZTk1LTQwOTktODYyZC1jZGYyMTdmNWExNmUiLCJpc3NyaW5nIjoiV1ciLCJhcHBjdHgiOiJ7XCJtc2V4Y2hwcm90XCI6XCJvd2FcIixcInB1aWRcIjpcIjExNTM4MDExMjI5NjkyMTM0MjdcIixcInNjb3BlXCI6XCJPd2FEb3dubG9hZFwiLFwib2lkXCI6XCJjZjMwZDc2ZC01ZTA3LTRhZjMtYmQ5NS05NTQzOWE5OTA5N2ZcIixcInByaW1hcnlzaWRcIjpcIlMtMS01LTIxLTI0Mjc1MTU1NDktODQ0ODgzODgtMzY5OTAxNTgzNy0zMzY5NzQ5NlwifSIsIm5iZiI6MTY4NzI1NjU2NiwiZXhwIjoxNjg3MjU3MTY2LCJpc3MiOiIwMDAwMDAwMi0wMDAwLTBmZjEtY2UwMC0wMDAwMDAwMDAwMDBAYTcwMzM4MDEtM2U5NS00MDk5LTg2MmQtY2RmMjE3ZjVhMTZlIiwiYXVkIjoiMDAwMDAwMDItMDAwMC0wZmYxLWNlMDAtMDAwMDAwMDAwMDAwL2F0dGFjaG1lbnRzLm9mZmljZS5uZXRAYTcwMzM4MDEtM2U5NS00MDk5LTg2MmQtY2RmMjE3ZjVhMTZlIiwiaGFwcCI6Im93YSJ9.Gv1ljqac7XRQlnNZwk9DTZffHzAKZy-FC93oJUVVD4Ui7FolUxffTxAEjbW1KImsXyfrzI6j01z6KNP0JDLxAVsrM3HRvWIJ77fL0immZh0fJkPWoRmkDargSP_4ROjg2bVFiPnA3vYTiD4hMFds6H8I7emYG9e_1ZV990eKpLgFXVaNKFE7erMApUDxQvJywDPoicKIt278toBPmJYGaXUquaVAtbvuFGtIem9fVnmV8_oiZcQwHwsyUZKJ1P6MtIy1JX9WcwBifzLBXpY3l3Kba0a9kcuNeCqDwwUw_BBq13quwquNXNd3KsZnrVIObWNvNWb6uslGfpnwMB7peA&amp;X-OWA-CANARY=mwK7nu8GCEClImySErmsgSA8Dph4cdsYOg1fAD2kQOetw0ExxaW7rNdVimEAmlVFjNIUHSlpBaU.&amp;owa=outlook.office.com&amp;scriptVer=20230609005.12&amp;animation=tr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362" y="2720765"/>
            <a:ext cx="275557" cy="195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9" name="Picture 138" descr="https://attachments.office.net/owa/leonie.waring%40burnleyhigh.com/service.svc/s/GetAttachmentThumbnail?id=AAMkADk0OGEzYjIyLWFjOTYtNDE0Yi04NDZlLTYyMzE4YTY2ZDIxYwBGAAAAAACPozaVtANwQaMleRIGgCKLBwCI3W2f2dB6QL589imE9aulAAAAAAEMAACI3W2f2dB6QL589imE9aulAADN3rtpAAABEgAQAGej183VawZBju0KHHy6AQ8%3D&amp;thumbnailType=2&amp;token=eyJhbGciOiJSUzI1NiIsImtpZCI6IjczRkI5QkJFRjYzNjc4RDRGN0U4NEI0NDBCQUJCMTJBMzM5RDlGOTgiLCJ0eXAiOiJKV1QiLCJ4NXQiOiJjX3VidnZZMmVOVDM2RXRFQzZ1eEtqT2RuNWcifQ.eyJvcmlnaW4iOiJodHRwczovL291dGxvb2sub2ZmaWNlLmNvbSIsInVjIjoiYWZkODMyZmZmZDZiNDljOWI4OWU2YzM5OGFhZGU0ZjIiLCJzaWduaW5fc3RhdGUiOiJbXCJrbXNpXCJdIiwidmVyIjoiRXhjaGFuZ2UuQ2FsbGJhY2suVjEiLCJhcHBjdHhzZW5kZXIiOiJPd2FEb3dubG9hZEBhNzAzMzgwMS0zZTk1LTQwOTktODYyZC1jZGYyMTdmNWExNmUiLCJpc3NyaW5nIjoiV1ciLCJhcHBjdHgiOiJ7XCJtc2V4Y2hwcm90XCI6XCJvd2FcIixcInB1aWRcIjpcIjExNTM4MDExMjI5NjkyMTM0MjdcIixcInNjb3BlXCI6XCJPd2FEb3dubG9hZFwiLFwib2lkXCI6XCJjZjMwZDc2ZC01ZTA3LTRhZjMtYmQ5NS05NTQzOWE5OTA5N2ZcIixcInByaW1hcnlzaWRcIjpcIlMtMS01LTIxLTI0Mjc1MTU1NDktODQ0ODgzODgtMzY5OTAxNTgzNy0zMzY5NzQ5NlwifSIsIm5iZiI6MTY4NzI1NjU2NiwiZXhwIjoxNjg3MjU3MTY2LCJpc3MiOiIwMDAwMDAwMi0wMDAwLTBmZjEtY2UwMC0wMDAwMDAwMDAwMDBAYTcwMzM4MDEtM2U5NS00MDk5LTg2MmQtY2RmMjE3ZjVhMTZlIiwiYXVkIjoiMDAwMDAwMDItMDAwMC0wZmYxLWNlMDAtMDAwMDAwMDAwMDAwL2F0dGFjaG1lbnRzLm9mZmljZS5uZXRAYTcwMzM4MDEtM2U5NS00MDk5LTg2MmQtY2RmMjE3ZjVhMTZlIiwiaGFwcCI6Im93YSJ9.Gv1ljqac7XRQlnNZwk9DTZffHzAKZy-FC93oJUVVD4Ui7FolUxffTxAEjbW1KImsXyfrzI6j01z6KNP0JDLxAVsrM3HRvWIJ77fL0immZh0fJkPWoRmkDargSP_4ROjg2bVFiPnA3vYTiD4hMFds6H8I7emYG9e_1ZV990eKpLgFXVaNKFE7erMApUDxQvJywDPoicKIt278toBPmJYGaXUquaVAtbvuFGtIem9fVnmV8_oiZcQwHwsyUZKJ1P6MtIy1JX9WcwBifzLBXpY3l3Kba0a9kcuNeCqDwwUw_BBq13quwquNXNd3KsZnrVIObWNvNWb6uslGfpnwMB7peA&amp;X-OWA-CANARY=mwK7nu8GCEClImySErmsgSA8Dph4cdsYOg1fAD2kQOetw0ExxaW7rNdVimEAmlVFjNIUHSlpBaU.&amp;owa=outlook.office.com&amp;scriptVer=20230609005.12&amp;animation=tr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292" y="3734696"/>
            <a:ext cx="275557" cy="195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6" name="Picture 145" descr="https://attachments.office.net/owa/leonie.waring%40burnleyhigh.com/service.svc/s/GetAttachmentThumbnail?id=AAMkADk0OGEzYjIyLWFjOTYtNDE0Yi04NDZlLTYyMzE4YTY2ZDIxYwBGAAAAAACPozaVtANwQaMleRIGgCKLBwCI3W2f2dB6QL589imE9aulAAAAAAEMAACI3W2f2dB6QL589imE9aulAADN3rtpAAABEgAQAGej183VawZBju0KHHy6AQ8%3D&amp;thumbnailType=2&amp;token=eyJhbGciOiJSUzI1NiIsImtpZCI6IjczRkI5QkJFRjYzNjc4RDRGN0U4NEI0NDBCQUJCMTJBMzM5RDlGOTgiLCJ0eXAiOiJKV1QiLCJ4NXQiOiJjX3VidnZZMmVOVDM2RXRFQzZ1eEtqT2RuNWcifQ.eyJvcmlnaW4iOiJodHRwczovL291dGxvb2sub2ZmaWNlLmNvbSIsInVjIjoiYWZkODMyZmZmZDZiNDljOWI4OWU2YzM5OGFhZGU0ZjIiLCJzaWduaW5fc3RhdGUiOiJbXCJrbXNpXCJdIiwidmVyIjoiRXhjaGFuZ2UuQ2FsbGJhY2suVjEiLCJhcHBjdHhzZW5kZXIiOiJPd2FEb3dubG9hZEBhNzAzMzgwMS0zZTk1LTQwOTktODYyZC1jZGYyMTdmNWExNmUiLCJpc3NyaW5nIjoiV1ciLCJhcHBjdHgiOiJ7XCJtc2V4Y2hwcm90XCI6XCJvd2FcIixcInB1aWRcIjpcIjExNTM4MDExMjI5NjkyMTM0MjdcIixcInNjb3BlXCI6XCJPd2FEb3dubG9hZFwiLFwib2lkXCI6XCJjZjMwZDc2ZC01ZTA3LTRhZjMtYmQ5NS05NTQzOWE5OTA5N2ZcIixcInByaW1hcnlzaWRcIjpcIlMtMS01LTIxLTI0Mjc1MTU1NDktODQ0ODgzODgtMzY5OTAxNTgzNy0zMzY5NzQ5NlwifSIsIm5iZiI6MTY4NzI1NjU2NiwiZXhwIjoxNjg3MjU3MTY2LCJpc3MiOiIwMDAwMDAwMi0wMDAwLTBmZjEtY2UwMC0wMDAwMDAwMDAwMDBAYTcwMzM4MDEtM2U5NS00MDk5LTg2MmQtY2RmMjE3ZjVhMTZlIiwiYXVkIjoiMDAwMDAwMDItMDAwMC0wZmYxLWNlMDAtMDAwMDAwMDAwMDAwL2F0dGFjaG1lbnRzLm9mZmljZS5uZXRAYTcwMzM4MDEtM2U5NS00MDk5LTg2MmQtY2RmMjE3ZjVhMTZlIiwiaGFwcCI6Im93YSJ9.Gv1ljqac7XRQlnNZwk9DTZffHzAKZy-FC93oJUVVD4Ui7FolUxffTxAEjbW1KImsXyfrzI6j01z6KNP0JDLxAVsrM3HRvWIJ77fL0immZh0fJkPWoRmkDargSP_4ROjg2bVFiPnA3vYTiD4hMFds6H8I7emYG9e_1ZV990eKpLgFXVaNKFE7erMApUDxQvJywDPoicKIt278toBPmJYGaXUquaVAtbvuFGtIem9fVnmV8_oiZcQwHwsyUZKJ1P6MtIy1JX9WcwBifzLBXpY3l3Kba0a9kcuNeCqDwwUw_BBq13quwquNXNd3KsZnrVIObWNvNWb6uslGfpnwMB7peA&amp;X-OWA-CANARY=mwK7nu8GCEClImySErmsgSA8Dph4cdsYOg1fAD2kQOetw0ExxaW7rNdVimEAmlVFjNIUHSlpBaU.&amp;owa=outlook.office.com&amp;scriptVer=20230609005.12&amp;animation=tr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9128" y="3771948"/>
            <a:ext cx="275557" cy="195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9D8BF56-4594-765E-3C0B-0F296E39D933}"/>
              </a:ext>
            </a:extLst>
          </p:cNvPr>
          <p:cNvCxnSpPr>
            <a:cxnSpLocks/>
          </p:cNvCxnSpPr>
          <p:nvPr/>
        </p:nvCxnSpPr>
        <p:spPr>
          <a:xfrm flipV="1">
            <a:off x="1683319" y="6603152"/>
            <a:ext cx="4081" cy="412089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352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A86A7CA6266E49A82A0162D39C19AF" ma:contentTypeVersion="4" ma:contentTypeDescription="Create a new document." ma:contentTypeScope="" ma:versionID="830706339f5aa39532f005c1c43bf8ec">
  <xsd:schema xmlns:xsd="http://www.w3.org/2001/XMLSchema" xmlns:xs="http://www.w3.org/2001/XMLSchema" xmlns:p="http://schemas.microsoft.com/office/2006/metadata/properties" xmlns:ns2="86444495-5e6e-4342-89cb-e34d70b0f805" xmlns:ns3="74c7dd33-ced3-4120-b62d-670ba9faedce" targetNamespace="http://schemas.microsoft.com/office/2006/metadata/properties" ma:root="true" ma:fieldsID="edadba122c2193b7d19b3e4d2742e523" ns2:_="" ns3:_="">
    <xsd:import namespace="86444495-5e6e-4342-89cb-e34d70b0f805"/>
    <xsd:import namespace="74c7dd33-ced3-4120-b62d-670ba9faedc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44495-5e6e-4342-89cb-e34d70b0f80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c7dd33-ced3-4120-b62d-670ba9faed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0B84080-0282-42E5-9F66-72343616DB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444495-5e6e-4342-89cb-e34d70b0f805"/>
    <ds:schemaRef ds:uri="74c7dd33-ced3-4120-b62d-670ba9fae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BD2B640-14D0-4F72-BF01-A25CAAE0A6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C78FB0-D421-481E-8A39-288EF11CE388}">
  <ds:schemaRefs>
    <ds:schemaRef ds:uri="http://purl.org/dc/terms/"/>
    <ds:schemaRef ds:uri="http://purl.org/dc/dcmitype/"/>
    <ds:schemaRef ds:uri="http://www.w3.org/XML/1998/namespace"/>
    <ds:schemaRef ds:uri="http://schemas.openxmlformats.org/package/2006/metadata/core-properties"/>
    <ds:schemaRef ds:uri="86444495-5e6e-4342-89cb-e34d70b0f805"/>
    <ds:schemaRef ds:uri="http://schemas.microsoft.com/office/2006/metadata/properties"/>
    <ds:schemaRef ds:uri="74c7dd33-ced3-4120-b62d-670ba9faedce"/>
    <ds:schemaRef ds:uri="http://schemas.microsoft.com/office/2006/documentManagement/types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</TotalTime>
  <Words>698</Words>
  <Application>Microsoft Office PowerPoint</Application>
  <PresentationFormat>A4 Paper (210x297 mm)</PresentationFormat>
  <Paragraphs>122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Waltograph UI</vt:lpstr>
      <vt:lpstr>Office Theme</vt:lpstr>
      <vt:lpstr>The BHS Learning Journey – PE (Year 9 Boys)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Mark Nicolson</cp:lastModifiedBy>
  <cp:revision>105</cp:revision>
  <dcterms:created xsi:type="dcterms:W3CDTF">2019-07-02T10:31:49Z</dcterms:created>
  <dcterms:modified xsi:type="dcterms:W3CDTF">2026-02-02T13:40:43Z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0x0101009DA86A7CA6266E49A82A0162D39C19AF</vt:lpwstr>
  </property>
</Properties>
</file>