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9EBB6C-BB88-4617-4569-230ED4A6B8DD}" v="279" dt="2023-06-29T20:10:16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Nicolson" userId="S::mnicolson@burnleyhigh.com::a1826968-bbcc-4800-baea-3e38476e9b62" providerId="AD" clId="Web-{5B9EBB6C-BB88-4617-4569-230ED4A6B8DD}"/>
    <pc:docChg chg="modSld">
      <pc:chgData name="Mark Nicolson" userId="S::mnicolson@burnleyhigh.com::a1826968-bbcc-4800-baea-3e38476e9b62" providerId="AD" clId="Web-{5B9EBB6C-BB88-4617-4569-230ED4A6B8DD}" dt="2023-06-29T20:10:16.577" v="176" actId="20577"/>
      <pc:docMkLst>
        <pc:docMk/>
      </pc:docMkLst>
      <pc:sldChg chg="addSp modSp">
        <pc:chgData name="Mark Nicolson" userId="S::mnicolson@burnleyhigh.com::a1826968-bbcc-4800-baea-3e38476e9b62" providerId="AD" clId="Web-{5B9EBB6C-BB88-4617-4569-230ED4A6B8DD}" dt="2023-06-29T20:10:16.577" v="176" actId="20577"/>
        <pc:sldMkLst>
          <pc:docMk/>
          <pc:sldMk cId="2983352342" sldId="256"/>
        </pc:sldMkLst>
        <pc:spChg chg="mod">
          <ac:chgData name="Mark Nicolson" userId="S::mnicolson@burnleyhigh.com::a1826968-bbcc-4800-baea-3e38476e9b62" providerId="AD" clId="Web-{5B9EBB6C-BB88-4617-4569-230ED4A6B8DD}" dt="2023-06-29T20:10:16.577" v="176" actId="20577"/>
          <ac:spMkLst>
            <pc:docMk/>
            <pc:sldMk cId="2983352342" sldId="256"/>
            <ac:spMk id="2" creationId="{00000000-0000-0000-0000-000000000000}"/>
          </ac:spMkLst>
        </pc:spChg>
        <pc:spChg chg="add mod">
          <ac:chgData name="Mark Nicolson" userId="S::mnicolson@burnleyhigh.com::a1826968-bbcc-4800-baea-3e38476e9b62" providerId="AD" clId="Web-{5B9EBB6C-BB88-4617-4569-230ED4A6B8DD}" dt="2023-06-29T19:50:59.036" v="142" actId="1076"/>
          <ac:spMkLst>
            <pc:docMk/>
            <pc:sldMk cId="2983352342" sldId="256"/>
            <ac:spMk id="4" creationId="{AB13DA04-CB8C-61E8-EBAE-1A96CC4AD2DC}"/>
          </ac:spMkLst>
        </pc:spChg>
        <pc:spChg chg="add mod">
          <ac:chgData name="Mark Nicolson" userId="S::mnicolson@burnleyhigh.com::a1826968-bbcc-4800-baea-3e38476e9b62" providerId="AD" clId="Web-{5B9EBB6C-BB88-4617-4569-230ED4A6B8DD}" dt="2023-06-29T20:07:44.885" v="158" actId="20577"/>
          <ac:spMkLst>
            <pc:docMk/>
            <pc:sldMk cId="2983352342" sldId="256"/>
            <ac:spMk id="5" creationId="{3B12A20A-F2C1-FE76-D97B-B24A73A78131}"/>
          </ac:spMkLst>
        </pc:spChg>
        <pc:spChg chg="add mod">
          <ac:chgData name="Mark Nicolson" userId="S::mnicolson@burnleyhigh.com::a1826968-bbcc-4800-baea-3e38476e9b62" providerId="AD" clId="Web-{5B9EBB6C-BB88-4617-4569-230ED4A6B8DD}" dt="2023-06-29T20:07:57.135" v="160" actId="1076"/>
          <ac:spMkLst>
            <pc:docMk/>
            <pc:sldMk cId="2983352342" sldId="256"/>
            <ac:spMk id="6" creationId="{E7478A22-3CAC-4BA0-CB2E-59C701A68886}"/>
          </ac:spMkLst>
        </pc:spChg>
        <pc:spChg chg="add mod">
          <ac:chgData name="Mark Nicolson" userId="S::mnicolson@burnleyhigh.com::a1826968-bbcc-4800-baea-3e38476e9b62" providerId="AD" clId="Web-{5B9EBB6C-BB88-4617-4569-230ED4A6B8DD}" dt="2023-06-29T20:08:46.496" v="166" actId="1076"/>
          <ac:spMkLst>
            <pc:docMk/>
            <pc:sldMk cId="2983352342" sldId="256"/>
            <ac:spMk id="7" creationId="{BF0C977B-B49D-8D61-E70C-2F8BC8520C32}"/>
          </ac:spMkLst>
        </pc:spChg>
        <pc:spChg chg="add mod">
          <ac:chgData name="Mark Nicolson" userId="S::mnicolson@burnleyhigh.com::a1826968-bbcc-4800-baea-3e38476e9b62" providerId="AD" clId="Web-{5B9EBB6C-BB88-4617-4569-230ED4A6B8DD}" dt="2023-06-29T20:09:13.044" v="169" actId="14100"/>
          <ac:spMkLst>
            <pc:docMk/>
            <pc:sldMk cId="2983352342" sldId="256"/>
            <ac:spMk id="8" creationId="{1E72C50F-9D0B-8AEE-7ABC-33C0AE07F93D}"/>
          </ac:spMkLst>
        </pc:spChg>
        <pc:spChg chg="add mod">
          <ac:chgData name="Mark Nicolson" userId="S::mnicolson@burnleyhigh.com::a1826968-bbcc-4800-baea-3e38476e9b62" providerId="AD" clId="Web-{5B9EBB6C-BB88-4617-4569-230ED4A6B8DD}" dt="2023-06-29T20:09:53.139" v="173" actId="1076"/>
          <ac:spMkLst>
            <pc:docMk/>
            <pc:sldMk cId="2983352342" sldId="256"/>
            <ac:spMk id="9" creationId="{0DC9DB54-832D-96BD-9B7B-30B8ADD2E023}"/>
          </ac:spMkLst>
        </pc:spChg>
        <pc:spChg chg="mod">
          <ac:chgData name="Mark Nicolson" userId="S::mnicolson@burnleyhigh.com::a1826968-bbcc-4800-baea-3e38476e9b62" providerId="AD" clId="Web-{5B9EBB6C-BB88-4617-4569-230ED4A6B8DD}" dt="2023-06-29T19:38:43.465" v="139" actId="20577"/>
          <ac:spMkLst>
            <pc:docMk/>
            <pc:sldMk cId="2983352342" sldId="256"/>
            <ac:spMk id="140" creationId="{00000000-0000-0000-0000-000000000000}"/>
          </ac:spMkLst>
        </pc:spChg>
        <pc:spChg chg="mod">
          <ac:chgData name="Mark Nicolson" userId="S::mnicolson@burnleyhigh.com::a1826968-bbcc-4800-baea-3e38476e9b62" providerId="AD" clId="Web-{5B9EBB6C-BB88-4617-4569-230ED4A6B8DD}" dt="2023-06-29T19:38:31.730" v="134" actId="20577"/>
          <ac:spMkLst>
            <pc:docMk/>
            <pc:sldMk cId="2983352342" sldId="256"/>
            <ac:spMk id="141" creationId="{00000000-0000-0000-0000-000000000000}"/>
          </ac:spMkLst>
        </pc:spChg>
        <pc:spChg chg="mod">
          <ac:chgData name="Mark Nicolson" userId="S::mnicolson@burnleyhigh.com::a1826968-bbcc-4800-baea-3e38476e9b62" providerId="AD" clId="Web-{5B9EBB6C-BB88-4617-4569-230ED4A6B8DD}" dt="2023-06-29T19:38:15.760" v="113" actId="20577"/>
          <ac:spMkLst>
            <pc:docMk/>
            <pc:sldMk cId="2983352342" sldId="256"/>
            <ac:spMk id="142" creationId="{00000000-0000-0000-0000-000000000000}"/>
          </ac:spMkLst>
        </pc:spChg>
        <pc:spChg chg="mod">
          <ac:chgData name="Mark Nicolson" userId="S::mnicolson@burnleyhigh.com::a1826968-bbcc-4800-baea-3e38476e9b62" providerId="AD" clId="Web-{5B9EBB6C-BB88-4617-4569-230ED4A6B8DD}" dt="2023-06-29T19:36:22.194" v="44" actId="20577"/>
          <ac:spMkLst>
            <pc:docMk/>
            <pc:sldMk cId="2983352342" sldId="256"/>
            <ac:spMk id="143" creationId="{00000000-0000-0000-0000-000000000000}"/>
          </ac:spMkLst>
        </pc:spChg>
        <pc:spChg chg="mod">
          <ac:chgData name="Mark Nicolson" userId="S::mnicolson@burnleyhigh.com::a1826968-bbcc-4800-baea-3e38476e9b62" providerId="AD" clId="Web-{5B9EBB6C-BB88-4617-4569-230ED4A6B8DD}" dt="2023-06-29T19:37:05.555" v="62" actId="20577"/>
          <ac:spMkLst>
            <pc:docMk/>
            <pc:sldMk cId="2983352342" sldId="256"/>
            <ac:spMk id="144" creationId="{00000000-0000-0000-0000-000000000000}"/>
          </ac:spMkLst>
        </pc:spChg>
        <pc:spChg chg="mod">
          <ac:chgData name="Mark Nicolson" userId="S::mnicolson@burnleyhigh.com::a1826968-bbcc-4800-baea-3e38476e9b62" providerId="AD" clId="Web-{5B9EBB6C-BB88-4617-4569-230ED4A6B8DD}" dt="2023-06-29T19:37:23.962" v="82" actId="20577"/>
          <ac:spMkLst>
            <pc:docMk/>
            <pc:sldMk cId="2983352342" sldId="256"/>
            <ac:spMk id="145" creationId="{00000000-0000-0000-0000-000000000000}"/>
          </ac:spMkLst>
        </pc:spChg>
        <pc:spChg chg="mod">
          <ac:chgData name="Mark Nicolson" userId="S::mnicolson@burnleyhigh.com::a1826968-bbcc-4800-baea-3e38476e9b62" providerId="AD" clId="Web-{5B9EBB6C-BB88-4617-4569-230ED4A6B8DD}" dt="2023-06-29T19:35:39.521" v="17" actId="14100"/>
          <ac:spMkLst>
            <pc:docMk/>
            <pc:sldMk cId="2983352342" sldId="256"/>
            <ac:spMk id="298" creationId="{00000000-0000-0000-0000-000000000000}"/>
          </ac:spMkLst>
        </pc:spChg>
        <pc:spChg chg="mod">
          <ac:chgData name="Mark Nicolson" userId="S::mnicolson@burnleyhigh.com::a1826968-bbcc-4800-baea-3e38476e9b62" providerId="AD" clId="Web-{5B9EBB6C-BB88-4617-4569-230ED4A6B8DD}" dt="2023-06-29T20:09:44.826" v="172" actId="1076"/>
          <ac:spMkLst>
            <pc:docMk/>
            <pc:sldMk cId="2983352342" sldId="256"/>
            <ac:spMk id="3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Waltograph UI"/>
              </a:rPr>
              <a:t>The BHS Learning Journey – PE (Year 9 Boys)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38460" y="3030237"/>
            <a:ext cx="6747635" cy="6392546"/>
            <a:chOff x="110365" y="2969963"/>
            <a:chExt cx="6747635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365" y="3940179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Transition Process begins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61122" y="839924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>
                <a:solidFill>
                  <a:schemeClr val="tx1"/>
                </a:solidFill>
              </a:rPr>
              <a:t>Topic: Football 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67874" y="5503181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>
                <a:solidFill>
                  <a:schemeClr val="tx1"/>
                </a:solidFill>
              </a:rPr>
              <a:t>Topic: Rugby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0961" y="558888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07842" y="56691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5968909" y="4314222"/>
            <a:ext cx="796874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>
                <a:solidFill>
                  <a:schemeClr val="tx1"/>
                </a:solidFill>
              </a:rPr>
              <a:t>Topic: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dirty="0">
                <a:solidFill>
                  <a:schemeClr val="tx1"/>
                </a:solidFill>
                <a:cs typeface="Calibri"/>
              </a:rPr>
              <a:t>OAA and Trampolining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977219" y="6783735"/>
            <a:ext cx="751458" cy="7153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Basketball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8" y="153808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10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08672" y="558888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12239" y="559625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4685" y="558813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2070" y="558144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025" y="55974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316" y="457126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50751" y="459069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6357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84795" y="462631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56192" y="3514537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Softball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52912" y="239663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Athletics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7190" y="7626829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FB: I know how to perform Short, long and driven passes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81581" y="7597969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FB: I know how to Control/ dribble under pressure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590117" y="7587458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FB:I know how to attack and beat an opponent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189215" y="7478948"/>
            <a:ext cx="7841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FB: I know how to shoot with assists from crosses or lay offs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973348" y="7373059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FB: I know how to create and perform in defensive formations</a:t>
            </a:r>
          </a:p>
          <a:p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641922" y="7586983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FB: I know how to perform in and create set plays</a:t>
            </a:r>
          </a:p>
          <a:p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4364340" y="7417291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FB:I can perform in a football match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557342" y="6357317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4074372" y="6350495"/>
            <a:ext cx="65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3040311" y="6358313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90" name="TextBox 89"/>
          <p:cNvSpPr txBox="1"/>
          <p:nvPr/>
        </p:nvSpPr>
        <p:spPr>
          <a:xfrm>
            <a:off x="1283873" y="5264949"/>
            <a:ext cx="912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R:I know how to pass and handle a rugby ball correctly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983612" y="5526037"/>
            <a:ext cx="6912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R:I can perform a scissors and loop pass</a:t>
            </a:r>
          </a:p>
          <a:p>
            <a:endParaRPr lang="en-GB" sz="600" dirty="0"/>
          </a:p>
        </p:txBody>
      </p:sp>
      <p:sp>
        <p:nvSpPr>
          <p:cNvPr id="92" name="TextBox 91"/>
          <p:cNvSpPr txBox="1"/>
          <p:nvPr/>
        </p:nvSpPr>
        <p:spPr>
          <a:xfrm>
            <a:off x="2472782" y="5519760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R:I know how to develop my tackling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75199" y="5618729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R: I know how to present the ball correctly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682100" y="5489417"/>
            <a:ext cx="588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R: I know how to bind on when rucking</a:t>
            </a:r>
          </a:p>
          <a:p>
            <a:endParaRPr lang="en-GB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4570578" y="5491550"/>
            <a:ext cx="65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endParaRPr lang="en-GB" sz="600" dirty="0"/>
          </a:p>
        </p:txBody>
      </p:sp>
      <p:sp>
        <p:nvSpPr>
          <p:cNvPr id="96" name="TextBox 95"/>
          <p:cNvSpPr txBox="1"/>
          <p:nvPr/>
        </p:nvSpPr>
        <p:spPr>
          <a:xfrm>
            <a:off x="4757467" y="4341173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091541" y="4386169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500886" y="4378021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1852202" y="4407848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2100067" y="3553470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SB: I know the  Pitch layout and fielding positions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616933" y="335350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SB: I know different batting tactics and the scoring system</a:t>
            </a:r>
          </a:p>
          <a:p>
            <a:endParaRPr lang="en-GB" sz="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126785" y="3521528"/>
            <a:ext cx="570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SB: I know different Fielding Tactics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682610" y="3391221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SB: I know </a:t>
            </a:r>
            <a:r>
              <a:rPr lang="en-GB" sz="600" dirty="0" err="1"/>
              <a:t>th</a:t>
            </a:r>
            <a:r>
              <a:rPr lang="en-GB" sz="600" dirty="0"/>
              <a:t> e ‘Strikes’ and ‘Foul Balls’ rules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168784" y="3582706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SB: I know how to perform in a softball game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520758" y="2504511"/>
            <a:ext cx="781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ATH: I know how to perform a discus throw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051361" y="2294478"/>
            <a:ext cx="546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ATH : I know how to perform a High Jump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351181" y="2241350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ATH: I know how to perform relays and baton changeover  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150363" y="5614311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R:I know how to maul and bind on 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596646" y="5750107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R: I know how to perform in a 5v5 scrum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4596647" y="5360517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R: I know how to perform in a lineout</a:t>
            </a:r>
          </a:p>
          <a:p>
            <a:endParaRPr lang="en-GB" sz="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638632" y="221604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ATH: I know how to perform in a  sprint race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476189" y="2305337"/>
            <a:ext cx="806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ATH: I know how to perform Long Jump</a:t>
            </a:r>
          </a:p>
          <a:p>
            <a:endParaRPr lang="en-GB" sz="600" dirty="0"/>
          </a:p>
        </p:txBody>
      </p:sp>
      <p:sp>
        <p:nvSpPr>
          <p:cNvPr id="125" name="TextBox 124"/>
          <p:cNvSpPr txBox="1"/>
          <p:nvPr/>
        </p:nvSpPr>
        <p:spPr>
          <a:xfrm>
            <a:off x="2511254" y="2605254"/>
            <a:ext cx="67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ATH: I know how to perform Triple Jump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103360" y="2277028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ATH: I know how to perform in a middle distance race</a:t>
            </a:r>
          </a:p>
          <a:p>
            <a:r>
              <a:rPr lang="en-GB" sz="600" dirty="0"/>
              <a:t>’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543374" y="2315762"/>
            <a:ext cx="74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ATH: I know how to perform a shot put throw 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064264" y="2430593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ATH: I know how to perform a javelin throw 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567689" y="6393475"/>
            <a:ext cx="839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BB: I know how to pass, dribble and shoot recap</a:t>
            </a:r>
            <a:endParaRPr lang="en-GB" sz="900" dirty="0"/>
          </a:p>
        </p:txBody>
      </p:sp>
      <p:sp>
        <p:nvSpPr>
          <p:cNvPr id="130" name="TextBox 129"/>
          <p:cNvSpPr txBox="1"/>
          <p:nvPr/>
        </p:nvSpPr>
        <p:spPr>
          <a:xfrm>
            <a:off x="4085178" y="6545671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BB: I know how to perform lay ups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530127" y="656397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BB: I know how to play in a Zone Defence 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030498" y="6390146"/>
            <a:ext cx="70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/>
              <a:t>BB: I know how to perform a Three man weave – fast </a:t>
            </a:r>
          </a:p>
          <a:p>
            <a:r>
              <a:rPr lang="en-GB" sz="600" dirty="0"/>
              <a:t>break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097164" y="6454907"/>
            <a:ext cx="8154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endParaRPr lang="en-GB" sz="600" dirty="0"/>
          </a:p>
          <a:p>
            <a:r>
              <a:rPr lang="en-GB" sz="600" dirty="0"/>
              <a:t>BB: I know how to perform a Half/Full court press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4250791" y="4400362"/>
            <a:ext cx="65686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TRAMP: I know how to perform different rotation methods </a:t>
            </a:r>
            <a:endParaRPr lang="en-GB" sz="600" dirty="0">
              <a:cs typeface="Calibri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598605" y="4449081"/>
            <a:ext cx="656865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TRAMP: I know how to perform Seat, back and front drops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25851" y="4395652"/>
            <a:ext cx="65686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TRAMP:</a:t>
            </a:r>
          </a:p>
          <a:p>
            <a:r>
              <a:rPr lang="en-GB" sz="600" dirty="0">
                <a:cs typeface="Calibri"/>
              </a:rPr>
              <a:t>I know how to perform jumps and basic sequence development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556878" y="4528408"/>
            <a:ext cx="65686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OAA: I know how to read a map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97576" y="4553975"/>
            <a:ext cx="6568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OAA: I know how to solve problems in a group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500885" y="4489095"/>
            <a:ext cx="6568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OAA:I know why resilience and teamwork are important</a:t>
            </a:r>
            <a:endParaRPr lang="en-US" dirty="0" err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13DA04-CB8C-61E8-EBAE-1A96CC4AD2DC}"/>
              </a:ext>
            </a:extLst>
          </p:cNvPr>
          <p:cNvSpPr/>
          <p:nvPr/>
        </p:nvSpPr>
        <p:spPr>
          <a:xfrm>
            <a:off x="5716838" y="5107586"/>
            <a:ext cx="1084970" cy="97733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OAA: Map reading, problem solving, teamwork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Trampolining: Variety of jumps, twists, drops and rotations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12A20A-F2C1-FE76-D97B-B24A73A78131}"/>
              </a:ext>
            </a:extLst>
          </p:cNvPr>
          <p:cNvSpPr/>
          <p:nvPr/>
        </p:nvSpPr>
        <p:spPr>
          <a:xfrm>
            <a:off x="5200349" y="7574116"/>
            <a:ext cx="1582660" cy="101461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</a:p>
          <a:p>
            <a:r>
              <a:rPr lang="en-GB" sz="800" dirty="0">
                <a:solidFill>
                  <a:schemeClr val="tx1"/>
                </a:solidFill>
              </a:rPr>
              <a:t>Passing, shooting, dribbling, lay ups, attacking and defending, rules and tactics.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endParaRPr lang="en-GB" sz="800" dirty="0">
              <a:solidFill>
                <a:schemeClr val="tx1"/>
              </a:solidFill>
              <a:cs typeface="Calibri"/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478A22-3CAC-4BA0-CB2E-59C701A68886}"/>
              </a:ext>
            </a:extLst>
          </p:cNvPr>
          <p:cNvSpPr/>
          <p:nvPr/>
        </p:nvSpPr>
        <p:spPr>
          <a:xfrm>
            <a:off x="27655" y="6351094"/>
            <a:ext cx="1152510" cy="67464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running forwards, tackling, rucking and mauling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0C977B-B49D-8D61-E70C-2F8BC8520C32}"/>
              </a:ext>
            </a:extLst>
          </p:cNvPr>
          <p:cNvSpPr/>
          <p:nvPr/>
        </p:nvSpPr>
        <p:spPr>
          <a:xfrm>
            <a:off x="109524" y="9117116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72C50F-9D0B-8AEE-7ABC-33C0AE07F93D}"/>
              </a:ext>
            </a:extLst>
          </p:cNvPr>
          <p:cNvSpPr/>
          <p:nvPr/>
        </p:nvSpPr>
        <p:spPr>
          <a:xfrm>
            <a:off x="36062" y="4366447"/>
            <a:ext cx="1264667" cy="87863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Throwing, catching, fielding, rules and tactics.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C9DB54-832D-96BD-9B7B-30B8ADD2E023}"/>
              </a:ext>
            </a:extLst>
          </p:cNvPr>
          <p:cNvSpPr/>
          <p:nvPr/>
        </p:nvSpPr>
        <p:spPr>
          <a:xfrm>
            <a:off x="5730735" y="3112541"/>
            <a:ext cx="1071073" cy="10594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Sprinting, middle distance running/pacing, throwing and jumping</a:t>
            </a:r>
          </a:p>
          <a:p>
            <a:pPr algn="ctr"/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pic>
        <p:nvPicPr>
          <p:cNvPr id="135" name="Picture 134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345" y="7759791"/>
            <a:ext cx="275557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35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531" y="5435027"/>
            <a:ext cx="275557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136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317" y="5832926"/>
            <a:ext cx="275557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37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972" y="3776097"/>
            <a:ext cx="275557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38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025" y="2792342"/>
            <a:ext cx="275557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145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3" y="2639638"/>
            <a:ext cx="275557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86A7CA6266E49A82A0162D39C19AF" ma:contentTypeVersion="4" ma:contentTypeDescription="Create a new document." ma:contentTypeScope="" ma:versionID="830706339f5aa39532f005c1c43bf8ec">
  <xsd:schema xmlns:xsd="http://www.w3.org/2001/XMLSchema" xmlns:xs="http://www.w3.org/2001/XMLSchema" xmlns:p="http://schemas.microsoft.com/office/2006/metadata/properties" xmlns:ns2="86444495-5e6e-4342-89cb-e34d70b0f805" xmlns:ns3="74c7dd33-ced3-4120-b62d-670ba9faedce" targetNamespace="http://schemas.microsoft.com/office/2006/metadata/properties" ma:root="true" ma:fieldsID="edadba122c2193b7d19b3e4d2742e523" ns2:_="" ns3:_="">
    <xsd:import namespace="86444495-5e6e-4342-89cb-e34d70b0f805"/>
    <xsd:import namespace="74c7dd33-ced3-4120-b62d-670ba9faedc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44495-5e6e-4342-89cb-e34d70b0f80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7dd33-ced3-4120-b62d-670ba9fae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C78FB0-D421-481E-8A39-288EF11CE388}">
  <ds:schemaRefs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86444495-5e6e-4342-89cb-e34d70b0f805"/>
    <ds:schemaRef ds:uri="http://schemas.microsoft.com/office/2006/metadata/properties"/>
    <ds:schemaRef ds:uri="74c7dd33-ced3-4120-b62d-670ba9faedce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BD2B640-14D0-4F72-BF01-A25CAAE0A6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B84080-0282-42E5-9F66-72343616DB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44495-5e6e-4342-89cb-e34d70b0f805"/>
    <ds:schemaRef ds:uri="74c7dd33-ced3-4120-b62d-670ba9fae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699</Words>
  <Application>Microsoft Office PowerPoint</Application>
  <PresentationFormat>A4 Paper (210x297 mm)</PresentationFormat>
  <Paragraphs>122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PE (Year 9 Boys)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Amelia Walton</cp:lastModifiedBy>
  <cp:revision>104</cp:revision>
  <dcterms:created xsi:type="dcterms:W3CDTF">2019-07-02T10:31:49Z</dcterms:created>
  <dcterms:modified xsi:type="dcterms:W3CDTF">2024-09-16T15:37:52Z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0x0101009DA86A7CA6266E49A82A0162D39C19AF</vt:lpwstr>
  </property>
</Properties>
</file>