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EBB6C-BB88-4617-4569-230ED4A6B8DD}" v="279" dt="2023-06-29T20:10:16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icolson" userId="S::mnicolson@burnleyhigh.com::a1826968-bbcc-4800-baea-3e38476e9b62" providerId="AD" clId="Web-{5B9EBB6C-BB88-4617-4569-230ED4A6B8DD}"/>
    <pc:docChg chg="modSld">
      <pc:chgData name="Mark Nicolson" userId="S::mnicolson@burnleyhigh.com::a1826968-bbcc-4800-baea-3e38476e9b62" providerId="AD" clId="Web-{5B9EBB6C-BB88-4617-4569-230ED4A6B8DD}" dt="2023-06-29T20:10:16.577" v="176" actId="20577"/>
      <pc:docMkLst>
        <pc:docMk/>
      </pc:docMkLst>
      <pc:sldChg chg="addSp modSp">
        <pc:chgData name="Mark Nicolson" userId="S::mnicolson@burnleyhigh.com::a1826968-bbcc-4800-baea-3e38476e9b62" providerId="AD" clId="Web-{5B9EBB6C-BB88-4617-4569-230ED4A6B8DD}" dt="2023-06-29T20:10:16.577" v="176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5B9EBB6C-BB88-4617-4569-230ED4A6B8DD}" dt="2023-06-29T20:10:16.577" v="176" actId="20577"/>
          <ac:spMkLst>
            <pc:docMk/>
            <pc:sldMk cId="2983352342" sldId="256"/>
            <ac:spMk id="2" creationId="{00000000-0000-0000-0000-000000000000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19:50:59.036" v="142" actId="1076"/>
          <ac:spMkLst>
            <pc:docMk/>
            <pc:sldMk cId="2983352342" sldId="256"/>
            <ac:spMk id="4" creationId="{AB13DA04-CB8C-61E8-EBAE-1A96CC4AD2DC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7:44.885" v="158" actId="20577"/>
          <ac:spMkLst>
            <pc:docMk/>
            <pc:sldMk cId="2983352342" sldId="256"/>
            <ac:spMk id="5" creationId="{3B12A20A-F2C1-FE76-D97B-B24A73A78131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7:57.135" v="160" actId="1076"/>
          <ac:spMkLst>
            <pc:docMk/>
            <pc:sldMk cId="2983352342" sldId="256"/>
            <ac:spMk id="6" creationId="{E7478A22-3CAC-4BA0-CB2E-59C701A68886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8:46.496" v="166" actId="1076"/>
          <ac:spMkLst>
            <pc:docMk/>
            <pc:sldMk cId="2983352342" sldId="256"/>
            <ac:spMk id="7" creationId="{BF0C977B-B49D-8D61-E70C-2F8BC8520C32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9:13.044" v="169" actId="14100"/>
          <ac:spMkLst>
            <pc:docMk/>
            <pc:sldMk cId="2983352342" sldId="256"/>
            <ac:spMk id="8" creationId="{1E72C50F-9D0B-8AEE-7ABC-33C0AE07F93D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9:53.139" v="173" actId="1076"/>
          <ac:spMkLst>
            <pc:docMk/>
            <pc:sldMk cId="2983352342" sldId="256"/>
            <ac:spMk id="9" creationId="{0DC9DB54-832D-96BD-9B7B-30B8ADD2E023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43.465" v="139" actId="20577"/>
          <ac:spMkLst>
            <pc:docMk/>
            <pc:sldMk cId="2983352342" sldId="256"/>
            <ac:spMk id="140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31.730" v="134" actId="20577"/>
          <ac:spMkLst>
            <pc:docMk/>
            <pc:sldMk cId="2983352342" sldId="256"/>
            <ac:spMk id="141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15.760" v="113" actId="20577"/>
          <ac:spMkLst>
            <pc:docMk/>
            <pc:sldMk cId="2983352342" sldId="256"/>
            <ac:spMk id="142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6:22.194" v="44" actId="20577"/>
          <ac:spMkLst>
            <pc:docMk/>
            <pc:sldMk cId="2983352342" sldId="256"/>
            <ac:spMk id="143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7:05.555" v="62" actId="20577"/>
          <ac:spMkLst>
            <pc:docMk/>
            <pc:sldMk cId="2983352342" sldId="256"/>
            <ac:spMk id="144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7:23.962" v="82" actId="20577"/>
          <ac:spMkLst>
            <pc:docMk/>
            <pc:sldMk cId="2983352342" sldId="256"/>
            <ac:spMk id="145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5:39.521" v="17" actId="14100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20:09:44.826" v="172" actId="1076"/>
          <ac:spMkLst>
            <pc:docMk/>
            <pc:sldMk cId="2983352342" sldId="256"/>
            <ac:spMk id="3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Waltograph UI"/>
              </a:rPr>
              <a:t>The BHS Learning Journey – PE (Year 9 Boys)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38460" y="3030237"/>
            <a:ext cx="6747635" cy="6392546"/>
            <a:chOff x="110365" y="2969963"/>
            <a:chExt cx="674763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365" y="3940179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Football 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Rugby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2109" y="5725485"/>
            <a:ext cx="796874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 </a:t>
            </a:r>
            <a:endParaRPr lang="en-GB" sz="80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OAA and Trampolining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779940"/>
            <a:ext cx="755546" cy="84695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Basketball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19375" y="560407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84795" y="462631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Softball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52912" y="239663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190" y="762682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</a:t>
            </a:r>
            <a:r>
              <a:rPr lang="en-GB" sz="600" dirty="0" smtClean="0"/>
              <a:t>I know how to perform Short</a:t>
            </a:r>
            <a:r>
              <a:rPr lang="en-GB" sz="600" dirty="0"/>
              <a:t>, </a:t>
            </a:r>
            <a:r>
              <a:rPr lang="en-GB" sz="600" dirty="0" smtClean="0"/>
              <a:t>long and driven passes</a:t>
            </a:r>
            <a:endParaRPr lang="en-GB" sz="600" dirty="0"/>
          </a:p>
        </p:txBody>
      </p:sp>
      <p:sp>
        <p:nvSpPr>
          <p:cNvPr id="77" name="TextBox 76"/>
          <p:cNvSpPr txBox="1"/>
          <p:nvPr/>
        </p:nvSpPr>
        <p:spPr>
          <a:xfrm>
            <a:off x="881581" y="759796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</a:t>
            </a:r>
            <a:r>
              <a:rPr lang="en-GB" sz="600" dirty="0" smtClean="0"/>
              <a:t>I know how to Control</a:t>
            </a:r>
            <a:r>
              <a:rPr lang="en-GB" sz="600" dirty="0"/>
              <a:t>/ </a:t>
            </a:r>
            <a:r>
              <a:rPr lang="en-GB" sz="600" dirty="0" smtClean="0"/>
              <a:t>dribble </a:t>
            </a:r>
            <a:r>
              <a:rPr lang="en-GB" sz="600" dirty="0"/>
              <a:t>under pressure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90117" y="7587458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FB:I know how to attack and beat an opponent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2189215" y="7478948"/>
            <a:ext cx="784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</a:t>
            </a:r>
            <a:r>
              <a:rPr lang="en-GB" sz="600" dirty="0" smtClean="0"/>
              <a:t>I know how to shoot </a:t>
            </a:r>
            <a:r>
              <a:rPr lang="en-GB" sz="600" dirty="0"/>
              <a:t>with </a:t>
            </a:r>
            <a:r>
              <a:rPr lang="en-GB" sz="600" dirty="0" smtClean="0"/>
              <a:t>assists </a:t>
            </a:r>
            <a:r>
              <a:rPr lang="en-GB" sz="600" dirty="0"/>
              <a:t>from </a:t>
            </a:r>
            <a:r>
              <a:rPr lang="en-GB" sz="600" dirty="0" smtClean="0"/>
              <a:t>crosses </a:t>
            </a:r>
            <a:r>
              <a:rPr lang="en-GB" sz="600" dirty="0"/>
              <a:t>or lay </a:t>
            </a:r>
            <a:r>
              <a:rPr lang="en-GB" sz="600" dirty="0" smtClean="0"/>
              <a:t>offs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973348" y="7373059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</a:t>
            </a:r>
            <a:r>
              <a:rPr lang="en-GB" sz="600" dirty="0" smtClean="0"/>
              <a:t>I know how to create and perform in defensive formations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41922" y="758698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</a:t>
            </a:r>
            <a:r>
              <a:rPr lang="en-GB" sz="600" dirty="0" smtClean="0"/>
              <a:t>I know how to perform in and create set plays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4340" y="7417291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FB:I can perform in a football match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3557342" y="635731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74372" y="6350495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40311" y="6358313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4623238" y="6317536"/>
            <a:ext cx="607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know how to pass and handle a rugby ball correctly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4050187" y="6322415"/>
            <a:ext cx="691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can perform a scissors </a:t>
            </a:r>
            <a:r>
              <a:rPr lang="en-GB" sz="600" dirty="0"/>
              <a:t>and loop pass</a:t>
            </a:r>
          </a:p>
          <a:p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4042258" y="6582048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R:I know how to develop my tackling 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542725" y="6516946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I know how to present the ball correctly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037494" y="6320164"/>
            <a:ext cx="774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 </a:t>
            </a:r>
            <a:r>
              <a:rPr lang="en-GB" sz="600" dirty="0" smtClean="0"/>
              <a:t>I know how to bind on when rucking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091541" y="43861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00886" y="4378021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00067" y="355347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</a:t>
            </a:r>
            <a:r>
              <a:rPr lang="en-GB" sz="600" dirty="0" smtClean="0"/>
              <a:t>: I know the  </a:t>
            </a:r>
            <a:r>
              <a:rPr lang="en-GB" sz="600" dirty="0"/>
              <a:t>Pitch layout and </a:t>
            </a:r>
            <a:r>
              <a:rPr lang="en-GB" sz="600" dirty="0" smtClean="0"/>
              <a:t>fielding positions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</a:t>
            </a:r>
            <a:r>
              <a:rPr lang="en-GB" sz="600" dirty="0" smtClean="0"/>
              <a:t>: I know </a:t>
            </a:r>
            <a:r>
              <a:rPr lang="en-GB" sz="600" dirty="0" smtClean="0"/>
              <a:t>different b</a:t>
            </a:r>
            <a:r>
              <a:rPr lang="en-GB" sz="600" dirty="0" smtClean="0"/>
              <a:t>atting </a:t>
            </a:r>
            <a:r>
              <a:rPr lang="en-GB" sz="600" dirty="0"/>
              <a:t>tactics and </a:t>
            </a:r>
            <a:r>
              <a:rPr lang="en-GB" sz="600" dirty="0" smtClean="0"/>
              <a:t>the scoring system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126785" y="3521528"/>
            <a:ext cx="570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</a:t>
            </a:r>
            <a:r>
              <a:rPr lang="en-GB" sz="600" dirty="0" smtClean="0"/>
              <a:t>I know different Fielding </a:t>
            </a:r>
            <a:r>
              <a:rPr lang="en-GB" sz="600" dirty="0"/>
              <a:t>Tactics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82610" y="3391221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</a:t>
            </a:r>
            <a:r>
              <a:rPr lang="en-GB" sz="600" dirty="0" smtClean="0"/>
              <a:t>I know </a:t>
            </a:r>
            <a:r>
              <a:rPr lang="en-GB" sz="600" dirty="0" err="1" smtClean="0"/>
              <a:t>th</a:t>
            </a:r>
            <a:r>
              <a:rPr lang="en-GB" sz="600" dirty="0" smtClean="0"/>
              <a:t> e ‘Strikes</a:t>
            </a:r>
            <a:r>
              <a:rPr lang="en-GB" sz="600" dirty="0"/>
              <a:t>’ and ‘Foul Balls</a:t>
            </a:r>
            <a:r>
              <a:rPr lang="en-GB" sz="600" dirty="0" smtClean="0"/>
              <a:t>’ rules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68784" y="3582706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</a:t>
            </a:r>
            <a:r>
              <a:rPr lang="en-GB" sz="600" dirty="0" smtClean="0"/>
              <a:t>I know how to perform in a softball game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520758" y="2504511"/>
            <a:ext cx="78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ATH: </a:t>
            </a:r>
            <a:r>
              <a:rPr lang="en-GB" sz="600" dirty="0"/>
              <a:t>I know how to perform a </a:t>
            </a:r>
            <a:r>
              <a:rPr lang="en-GB" sz="600" dirty="0" smtClean="0"/>
              <a:t>discus throw 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051361" y="2294478"/>
            <a:ext cx="54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 </a:t>
            </a:r>
            <a:r>
              <a:rPr lang="en-GB" sz="600" dirty="0"/>
              <a:t>: I know how to </a:t>
            </a:r>
            <a:r>
              <a:rPr lang="en-GB" sz="600" dirty="0" smtClean="0"/>
              <a:t>perform a High </a:t>
            </a:r>
            <a:r>
              <a:rPr lang="en-GB" sz="600" dirty="0"/>
              <a:t>Jump</a:t>
            </a:r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351181" y="224135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ATH: </a:t>
            </a:r>
            <a:r>
              <a:rPr lang="en-GB" sz="600" dirty="0" smtClean="0"/>
              <a:t>I </a:t>
            </a:r>
            <a:r>
              <a:rPr lang="en-GB" sz="600" dirty="0" smtClean="0"/>
              <a:t>know how to perform </a:t>
            </a:r>
            <a:r>
              <a:rPr lang="en-GB" sz="600" dirty="0"/>
              <a:t>r</a:t>
            </a:r>
            <a:r>
              <a:rPr lang="en-GB" sz="600" dirty="0" smtClean="0"/>
              <a:t>elays </a:t>
            </a:r>
            <a:r>
              <a:rPr lang="en-GB" sz="600" dirty="0"/>
              <a:t>and baton changeover 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565504" y="6562094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R:I know how to maul </a:t>
            </a:r>
            <a:r>
              <a:rPr lang="en-GB" sz="600" dirty="0"/>
              <a:t>and bind on 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981112" y="639564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I know how to perform in a 5v5 scrum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979582" y="6577044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R: I know how to perform in a lineout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479158" y="6551701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I know how to perform a punt, chip and grubber kick</a:t>
            </a:r>
            <a:endParaRPr lang="en-GB" sz="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638632" y="221604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</a:t>
            </a:r>
            <a:r>
              <a:rPr lang="en-GB" sz="600" dirty="0" smtClean="0"/>
              <a:t>I know how to perform in a  sprint race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476189" y="2305337"/>
            <a:ext cx="80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</a:t>
            </a:r>
            <a:r>
              <a:rPr lang="en-GB" sz="600" dirty="0" smtClean="0"/>
              <a:t>I know how to perform Long </a:t>
            </a:r>
            <a:r>
              <a:rPr lang="en-GB" sz="600" dirty="0"/>
              <a:t>Jump</a:t>
            </a:r>
          </a:p>
          <a:p>
            <a:endParaRPr lang="en-GB" sz="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511254" y="2605254"/>
            <a:ext cx="67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</a:t>
            </a:r>
            <a:r>
              <a:rPr lang="en-GB" sz="600" dirty="0"/>
              <a:t>: I know how to perform </a:t>
            </a:r>
            <a:r>
              <a:rPr lang="en-GB" sz="600" dirty="0" smtClean="0"/>
              <a:t>Triple </a:t>
            </a:r>
            <a:r>
              <a:rPr lang="en-GB" sz="600" dirty="0"/>
              <a:t>Jump</a:t>
            </a:r>
            <a:endParaRPr lang="en-GB" sz="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103360" y="2277028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</a:t>
            </a:r>
            <a:r>
              <a:rPr lang="en-GB" sz="600" dirty="0" smtClean="0"/>
              <a:t>I know how to perform in a middle distance race</a:t>
            </a:r>
            <a:endParaRPr lang="en-GB" sz="600" dirty="0"/>
          </a:p>
          <a:p>
            <a:r>
              <a:rPr lang="en-GB" sz="600" dirty="0"/>
              <a:t>’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43374" y="2315762"/>
            <a:ext cx="74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</a:t>
            </a:r>
            <a:r>
              <a:rPr lang="en-GB" sz="600" dirty="0" smtClean="0"/>
              <a:t>I know how to perform a shot put throw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3064264" y="243059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</a:t>
            </a:r>
            <a:r>
              <a:rPr lang="en-GB" sz="600" dirty="0"/>
              <a:t>: I know how to perform a </a:t>
            </a:r>
            <a:r>
              <a:rPr lang="en-GB" sz="600" dirty="0" smtClean="0"/>
              <a:t>javelin throw 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141404" y="4646694"/>
            <a:ext cx="83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BB: </a:t>
            </a:r>
            <a:r>
              <a:rPr lang="en-GB" sz="600" dirty="0" smtClean="0"/>
              <a:t>I know how </a:t>
            </a:r>
            <a:r>
              <a:rPr lang="en-GB" sz="600" dirty="0" smtClean="0"/>
              <a:t>to pass</a:t>
            </a:r>
            <a:r>
              <a:rPr lang="en-GB" sz="600" dirty="0" smtClean="0"/>
              <a:t>, dribble </a:t>
            </a:r>
            <a:r>
              <a:rPr lang="en-GB" sz="600" dirty="0"/>
              <a:t>and </a:t>
            </a:r>
            <a:r>
              <a:rPr lang="en-GB" sz="600" dirty="0" smtClean="0"/>
              <a:t>shoot </a:t>
            </a:r>
            <a:r>
              <a:rPr lang="en-GB" sz="600" dirty="0"/>
              <a:t>recap</a:t>
            </a:r>
            <a:endParaRPr lang="en-GB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656855" y="455643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</a:t>
            </a:r>
            <a:r>
              <a:rPr lang="en-GB" sz="600" dirty="0" smtClean="0"/>
              <a:t>: I know how to perform </a:t>
            </a:r>
            <a:r>
              <a:rPr lang="en-GB" sz="600" dirty="0"/>
              <a:t>l</a:t>
            </a:r>
            <a:r>
              <a:rPr lang="en-GB" sz="600" dirty="0" smtClean="0"/>
              <a:t>ay </a:t>
            </a:r>
            <a:r>
              <a:rPr lang="en-GB" sz="600" dirty="0"/>
              <a:t>ups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083086" y="4559828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BB: </a:t>
            </a:r>
            <a:r>
              <a:rPr lang="en-GB" sz="600" dirty="0" smtClean="0"/>
              <a:t>I know how to play in a Zone </a:t>
            </a:r>
            <a:r>
              <a:rPr lang="en-GB" sz="600" dirty="0"/>
              <a:t>Defence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483515" y="4401443"/>
            <a:ext cx="70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BB: </a:t>
            </a:r>
            <a:r>
              <a:rPr lang="en-GB" sz="600" dirty="0" smtClean="0"/>
              <a:t>I know how to perform a Three </a:t>
            </a:r>
            <a:r>
              <a:rPr lang="en-GB" sz="600" dirty="0"/>
              <a:t>man weave – fast </a:t>
            </a:r>
          </a:p>
          <a:p>
            <a:r>
              <a:rPr lang="en-GB" sz="600" dirty="0"/>
              <a:t>break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821445" y="4436045"/>
            <a:ext cx="815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BB: </a:t>
            </a:r>
            <a:r>
              <a:rPr lang="en-GB" sz="600" dirty="0" smtClean="0"/>
              <a:t>I </a:t>
            </a:r>
            <a:r>
              <a:rPr lang="en-GB" sz="600" dirty="0" smtClean="0"/>
              <a:t>know how to perform a </a:t>
            </a:r>
            <a:r>
              <a:rPr lang="en-GB" sz="600" dirty="0" smtClean="0"/>
              <a:t>Half/Full </a:t>
            </a:r>
            <a:r>
              <a:rPr lang="en-GB" sz="600" dirty="0"/>
              <a:t>court press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486794" y="5453441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TRAMP: </a:t>
            </a:r>
            <a:r>
              <a:rPr lang="en-GB" sz="600" dirty="0" smtClean="0"/>
              <a:t>I know how to perform different rotation methods</a:t>
            </a:r>
            <a:r>
              <a:rPr lang="en-GB" sz="600" dirty="0"/>
              <a:t> </a:t>
            </a:r>
            <a:endParaRPr lang="en-GB" sz="600" dirty="0">
              <a:cs typeface="Calibri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964424" y="5455194"/>
            <a:ext cx="65686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</a:t>
            </a:r>
            <a:r>
              <a:rPr lang="en-GB" sz="600" dirty="0" smtClean="0">
                <a:cs typeface="Calibri"/>
              </a:rPr>
              <a:t>: I know how to perform </a:t>
            </a:r>
            <a:r>
              <a:rPr lang="en-GB" sz="600" dirty="0">
                <a:cs typeface="Calibri"/>
              </a:rPr>
              <a:t>Seat, back and front drops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428712" y="5431147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</a:t>
            </a:r>
          </a:p>
          <a:p>
            <a:r>
              <a:rPr lang="en-GB" sz="600" dirty="0" smtClean="0">
                <a:cs typeface="Calibri"/>
              </a:rPr>
              <a:t>I know how to perform jumps and basic </a:t>
            </a:r>
            <a:r>
              <a:rPr lang="en-GB" sz="600" dirty="0">
                <a:cs typeface="Calibri"/>
              </a:rPr>
              <a:t>sequence development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899159" y="5539702"/>
            <a:ext cx="656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OAA</a:t>
            </a:r>
            <a:r>
              <a:rPr lang="en-GB" sz="600" dirty="0" smtClean="0">
                <a:cs typeface="Calibri"/>
              </a:rPr>
              <a:t>: I know how to read a map</a:t>
            </a:r>
            <a:endParaRPr lang="en-GB" sz="600" dirty="0"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385333" y="5391443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 </a:t>
            </a:r>
            <a:r>
              <a:rPr lang="en-GB" sz="600" dirty="0" smtClean="0"/>
              <a:t>I know how to solve problems in a group</a:t>
            </a:r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875832" y="5547810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/>
              <a:t>OAA:I know why resilience and teamwork are important</a:t>
            </a:r>
            <a:endParaRPr lang="en-US" dirty="0" err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13DA04-CB8C-61E8-EBAE-1A96CC4AD2DC}"/>
              </a:ext>
            </a:extLst>
          </p:cNvPr>
          <p:cNvSpPr/>
          <p:nvPr/>
        </p:nvSpPr>
        <p:spPr>
          <a:xfrm>
            <a:off x="-29579" y="6500538"/>
            <a:ext cx="1407658" cy="99215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OAA: Map reading, problem solving, </a:t>
            </a:r>
            <a:r>
              <a:rPr lang="en-GB" sz="800">
                <a:solidFill>
                  <a:schemeClr val="tx1"/>
                </a:solidFill>
                <a:cs typeface="Calibri"/>
              </a:rPr>
              <a:t>teamwork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Trampolining: Variety of jumps, twists, drops and rotations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12A20A-F2C1-FE76-D97B-B24A73A78131}"/>
              </a:ext>
            </a:extLst>
          </p:cNvPr>
          <p:cNvSpPr/>
          <p:nvPr/>
        </p:nvSpPr>
        <p:spPr>
          <a:xfrm>
            <a:off x="5281603" y="5668289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Passing, shooting, dribbling, lay ups, attacking and defending, rules and tactics.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78A22-3CAC-4BA0-CB2E-59C701A68886}"/>
              </a:ext>
            </a:extLst>
          </p:cNvPr>
          <p:cNvSpPr/>
          <p:nvPr/>
        </p:nvSpPr>
        <p:spPr>
          <a:xfrm>
            <a:off x="5454347" y="7531689"/>
            <a:ext cx="1336210" cy="8209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running forwards, tackling, rucking and mauling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0C977B-B49D-8D61-E70C-2F8BC8520C32}"/>
              </a:ext>
            </a:extLst>
          </p:cNvPr>
          <p:cNvSpPr/>
          <p:nvPr/>
        </p:nvSpPr>
        <p:spPr>
          <a:xfrm>
            <a:off x="109524" y="9117116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72C50F-9D0B-8AEE-7ABC-33C0AE07F93D}"/>
              </a:ext>
            </a:extLst>
          </p:cNvPr>
          <p:cNvSpPr/>
          <p:nvPr/>
        </p:nvSpPr>
        <p:spPr>
          <a:xfrm>
            <a:off x="58947" y="4655254"/>
            <a:ext cx="1264667" cy="8786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Throwing, catching, fielding, rules and tactics.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9DB54-832D-96BD-9B7B-30B8ADD2E023}"/>
              </a:ext>
            </a:extLst>
          </p:cNvPr>
          <p:cNvSpPr/>
          <p:nvPr/>
        </p:nvSpPr>
        <p:spPr>
          <a:xfrm>
            <a:off x="5730735" y="3112541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Sprinting, middle distance running/pacing, throwing and jumping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pic>
        <p:nvPicPr>
          <p:cNvPr id="135" name="Picture 134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45" y="7759791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35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05" y="5412819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36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48" y="5816627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58" y="3731303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38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25" y="2792342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45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3" y="2639638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A7CA6266E49A82A0162D39C19AF" ma:contentTypeVersion="4" ma:contentTypeDescription="Create a new document." ma:contentTypeScope="" ma:versionID="830706339f5aa39532f005c1c43bf8ec">
  <xsd:schema xmlns:xsd="http://www.w3.org/2001/XMLSchema" xmlns:xs="http://www.w3.org/2001/XMLSchema" xmlns:p="http://schemas.microsoft.com/office/2006/metadata/properties" xmlns:ns2="86444495-5e6e-4342-89cb-e34d70b0f805" xmlns:ns3="74c7dd33-ced3-4120-b62d-670ba9faedce" targetNamespace="http://schemas.microsoft.com/office/2006/metadata/properties" ma:root="true" ma:fieldsID="edadba122c2193b7d19b3e4d2742e523" ns2:_="" ns3:_="">
    <xsd:import namespace="86444495-5e6e-4342-89cb-e34d70b0f805"/>
    <xsd:import namespace="74c7dd33-ced3-4120-b62d-670ba9fae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44495-5e6e-4342-89cb-e34d70b0f8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7dd33-ced3-4120-b62d-670ba9fae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B84080-0282-42E5-9F66-72343616D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44495-5e6e-4342-89cb-e34d70b0f805"/>
    <ds:schemaRef ds:uri="74c7dd33-ced3-4120-b62d-670ba9fae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D2B640-14D0-4F72-BF01-A25CAAE0A6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C78FB0-D421-481E-8A39-288EF11CE388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86444495-5e6e-4342-89cb-e34d70b0f805"/>
    <ds:schemaRef ds:uri="http://schemas.microsoft.com/office/2006/metadata/properties"/>
    <ds:schemaRef ds:uri="74c7dd33-ced3-4120-b62d-670ba9faed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702</Words>
  <Application>Microsoft Office PowerPoint</Application>
  <PresentationFormat>A4 Paper (210x297 mm)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9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Mark Nicolson</cp:lastModifiedBy>
  <cp:revision>99</cp:revision>
  <dcterms:created xsi:type="dcterms:W3CDTF">2019-07-02T10:31:49Z</dcterms:created>
  <dcterms:modified xsi:type="dcterms:W3CDTF">2023-07-11T14:42:53Z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0x0101009DA86A7CA6266E49A82A0162D39C19AF</vt:lpwstr>
  </property>
</Properties>
</file>