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PE </a:t>
            </a:r>
            <a:r>
              <a:rPr lang="en-GB" sz="2800" dirty="0">
                <a:solidFill>
                  <a:schemeClr val="bg1"/>
                </a:solidFill>
                <a:latin typeface="Waltograph UI" panose="03080602000000000000" pitchFamily="66" charset="0"/>
              </a:rPr>
              <a:t>(Year 9 Girls)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60870" y="2958600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begins!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989422" y="67121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018282" y="633649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Netball</a:t>
            </a: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121337" y="555287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</a:p>
          <a:p>
            <a:r>
              <a:rPr lang="en-GB" sz="800" dirty="0">
                <a:solidFill>
                  <a:schemeClr val="tx1"/>
                </a:solidFill>
              </a:rPr>
              <a:t>Trampolining/OCR Fitness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Football and Rugby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57318" y="45236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Rounders/OAA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Athletics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57487" y="6503606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4019125" y="6519573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4088858" y="5911194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02859" y="6462244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1991577" y="6531769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8" name="Google Shape;157;p1"/>
          <p:cNvSpPr txBox="1"/>
          <p:nvPr/>
        </p:nvSpPr>
        <p:spPr>
          <a:xfrm>
            <a:off x="1368832" y="4397069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outwit an opponent using feints/dummies 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the rules of how to tackle </a:t>
            </a:r>
            <a:endParaRPr dirty="0"/>
          </a:p>
        </p:txBody>
      </p:sp>
      <p:sp>
        <p:nvSpPr>
          <p:cNvPr id="115" name="Google Shape;158;p1"/>
          <p:cNvSpPr txBox="1"/>
          <p:nvPr/>
        </p:nvSpPr>
        <p:spPr>
          <a:xfrm>
            <a:off x="1979188" y="4370984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know the rules of passing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L4- know how to pass and receive - </a:t>
            </a:r>
            <a:endParaRPr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62;p1"/>
          <p:cNvSpPr txBox="1"/>
          <p:nvPr/>
        </p:nvSpPr>
        <p:spPr>
          <a:xfrm>
            <a:off x="2519524" y="4339868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basic rules of rugby union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sv-SE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fundamental rugby handling skills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52;p1"/>
          <p:cNvSpPr txBox="1"/>
          <p:nvPr/>
        </p:nvSpPr>
        <p:spPr>
          <a:xfrm>
            <a:off x="4187097" y="4423570"/>
            <a:ext cx="657000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</a:t>
            </a:r>
            <a:r>
              <a:rPr lang="en-US" sz="600" dirty="0"/>
              <a:t>pass over short distances</a:t>
            </a: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en-US" sz="600" dirty="0"/>
              <a:t>when and where passing is used in football</a:t>
            </a:r>
            <a:endParaRPr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53;p1"/>
          <p:cNvSpPr txBox="1"/>
          <p:nvPr/>
        </p:nvSpPr>
        <p:spPr>
          <a:xfrm>
            <a:off x="3088798" y="4334244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change of speed when changing direction-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knowing why space is important</a:t>
            </a:r>
            <a:endParaRPr dirty="0"/>
          </a:p>
        </p:txBody>
      </p:sp>
      <p:sp>
        <p:nvSpPr>
          <p:cNvPr id="129" name="Google Shape;186;p1"/>
          <p:cNvSpPr txBox="1"/>
          <p:nvPr/>
        </p:nvSpPr>
        <p:spPr>
          <a:xfrm>
            <a:off x="3642672" y="4402287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perform basic dribbling with control-  </a:t>
            </a:r>
            <a:endParaRPr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L4-turn away from defenders when dribbling 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094542" y="3400336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fielding- using the long barrier</a:t>
            </a:r>
          </a:p>
          <a:p>
            <a:r>
              <a:rPr lang="en-GB" sz="600" dirty="0"/>
              <a:t>L2- using the overarm throw when fielding</a:t>
            </a:r>
          </a:p>
          <a:p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616933" y="335350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Outwitting opponent when fielding (base)selection</a:t>
            </a:r>
          </a:p>
          <a:p>
            <a:r>
              <a:rPr lang="en-GB" sz="600" dirty="0"/>
              <a:t>L4- Applying the no ball rule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3241" y="338231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Catching technique in base fielding </a:t>
            </a:r>
          </a:p>
          <a:p>
            <a:r>
              <a:rPr lang="en-GB" sz="600" dirty="0"/>
              <a:t>L6- how and why we back up in fielding 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210283" y="3381974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</a:t>
            </a:r>
          </a:p>
        </p:txBody>
      </p:sp>
      <p:sp>
        <p:nvSpPr>
          <p:cNvPr id="136" name="Google Shape;181;p1"/>
          <p:cNvSpPr txBox="1"/>
          <p:nvPr/>
        </p:nvSpPr>
        <p:spPr>
          <a:xfrm>
            <a:off x="4098750" y="2430327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Sprinting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Technique (100m)-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Long Jump- basics of take off and landing</a:t>
            </a:r>
            <a:endParaRPr dirty="0"/>
          </a:p>
        </p:txBody>
      </p:sp>
      <p:sp>
        <p:nvSpPr>
          <p:cNvPr id="137" name="Google Shape;182;p1"/>
          <p:cNvSpPr txBox="1"/>
          <p:nvPr/>
        </p:nvSpPr>
        <p:spPr>
          <a:xfrm>
            <a:off x="3570933" y="2428434"/>
            <a:ext cx="65686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Shot Put- start positon and what the event is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 Middle Distance (800m)- learning to pace</a:t>
            </a:r>
            <a:endParaRPr dirty="0"/>
          </a:p>
        </p:txBody>
      </p:sp>
      <p:sp>
        <p:nvSpPr>
          <p:cNvPr id="138" name="Google Shape;183;p1"/>
          <p:cNvSpPr txBox="1"/>
          <p:nvPr/>
        </p:nvSpPr>
        <p:spPr>
          <a:xfrm>
            <a:off x="3051735" y="24104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Javelin- basic standing technique and knowledge of the event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Developing Sprint Technique (200m)- rules of eh 200m</a:t>
            </a:r>
            <a:endParaRPr dirty="0"/>
          </a:p>
        </p:txBody>
      </p:sp>
      <p:sp>
        <p:nvSpPr>
          <p:cNvPr id="139" name="Google Shape;184;p1"/>
          <p:cNvSpPr txBox="1"/>
          <p:nvPr/>
        </p:nvSpPr>
        <p:spPr>
          <a:xfrm>
            <a:off x="2558178" y="2510961"/>
            <a:ext cx="54622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L7- Discuss- what the event is and the basic standing technique</a:t>
            </a:r>
          </a:p>
        </p:txBody>
      </p:sp>
      <p:sp>
        <p:nvSpPr>
          <p:cNvPr id="140" name="Google Shape;185;p1"/>
          <p:cNvSpPr txBox="1"/>
          <p:nvPr/>
        </p:nvSpPr>
        <p:spPr>
          <a:xfrm>
            <a:off x="2001557" y="2512390"/>
            <a:ext cx="65686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L9- High Jump- basic scissor technique </a:t>
            </a:r>
            <a:endParaRPr dirty="0"/>
          </a:p>
        </p:txBody>
      </p:sp>
      <p:sp>
        <p:nvSpPr>
          <p:cNvPr id="141" name="Google Shape;187;p1"/>
          <p:cNvSpPr txBox="1"/>
          <p:nvPr/>
        </p:nvSpPr>
        <p:spPr>
          <a:xfrm>
            <a:off x="1450866" y="2450949"/>
            <a:ext cx="65686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L8- 100m Relay- handover technique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579990" y="6447737"/>
            <a:ext cx="7671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L1- fundamental netball passing and handling skills.</a:t>
            </a:r>
          </a:p>
          <a:p>
            <a:r>
              <a:rPr lang="en-GB" sz="600" dirty="0"/>
              <a:t>L2- knowledge of footwork rule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4031889" y="6427204"/>
            <a:ext cx="76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L3- understand the importance of ‘getting free’ order to attack.</a:t>
            </a:r>
          </a:p>
          <a:p>
            <a:r>
              <a:rPr lang="en-GB" sz="600" dirty="0"/>
              <a:t>L4- applying the netball rules and court positions.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3527418" y="6406725"/>
            <a:ext cx="7671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L5- move accurately into a space to receive a well-timed pass..</a:t>
            </a:r>
          </a:p>
          <a:p>
            <a:r>
              <a:rPr lang="en-GB" sz="600" dirty="0"/>
              <a:t>L6- knowledge of footwork rule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2950985" y="6425109"/>
            <a:ext cx="767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L7- knowledge of where on the court shooting can take place..</a:t>
            </a:r>
          </a:p>
          <a:p>
            <a:r>
              <a:rPr lang="en-GB" sz="600" dirty="0"/>
              <a:t>L8- accurately replicate the technique for a correct shooting action.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452133" y="6383742"/>
            <a:ext cx="76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L9- . know the distinct roles of each playing position and the areas permitted.</a:t>
            </a:r>
          </a:p>
          <a:p>
            <a:r>
              <a:rPr lang="en-GB" sz="600" dirty="0"/>
              <a:t>L10- know what defending play is 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1911681" y="6523067"/>
            <a:ext cx="767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How to play a game of netball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02A059D-83A0-4A4B-991A-8C518A27DD6E}"/>
              </a:ext>
            </a:extLst>
          </p:cNvPr>
          <p:cNvSpPr txBox="1"/>
          <p:nvPr/>
        </p:nvSpPr>
        <p:spPr>
          <a:xfrm>
            <a:off x="1010009" y="751508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Passing &amp; Receiving to outwit opponents</a:t>
            </a:r>
          </a:p>
          <a:p>
            <a:r>
              <a:rPr lang="en-GB" sz="600" dirty="0"/>
              <a:t>L2- Using the triple threat position</a:t>
            </a:r>
          </a:p>
          <a:p>
            <a:endParaRPr lang="en-GB" sz="6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CF95186-5515-410E-95B6-F8C6C16621B8}"/>
              </a:ext>
            </a:extLst>
          </p:cNvPr>
          <p:cNvSpPr txBox="1"/>
          <p:nvPr/>
        </p:nvSpPr>
        <p:spPr>
          <a:xfrm>
            <a:off x="1600267" y="7392380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creating space</a:t>
            </a:r>
          </a:p>
          <a:p>
            <a:r>
              <a:rPr lang="en-GB" sz="600" dirty="0"/>
              <a:t>L4- range of dribbling to get past opponents </a:t>
            </a:r>
          </a:p>
          <a:p>
            <a:endParaRPr lang="en-GB" sz="6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362BCF5-E51C-45A4-B61B-39F1F55DA2EB}"/>
              </a:ext>
            </a:extLst>
          </p:cNvPr>
          <p:cNvSpPr txBox="1"/>
          <p:nvPr/>
        </p:nvSpPr>
        <p:spPr>
          <a:xfrm>
            <a:off x="2221354" y="7362385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defending skills (1v1). i.e. interception, strip, side step</a:t>
            </a:r>
          </a:p>
          <a:p>
            <a:r>
              <a:rPr lang="en-GB" sz="600" dirty="0"/>
              <a:t>L6- Developing an understanding of rebounding</a:t>
            </a:r>
          </a:p>
          <a:p>
            <a:endParaRPr lang="en-GB" sz="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166FAD9-0F03-4499-8BEC-B309657037A6}"/>
              </a:ext>
            </a:extLst>
          </p:cNvPr>
          <p:cNvSpPr txBox="1"/>
          <p:nvPr/>
        </p:nvSpPr>
        <p:spPr>
          <a:xfrm>
            <a:off x="2906966" y="734698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Developing shooting with a jump shot </a:t>
            </a:r>
          </a:p>
          <a:p>
            <a:r>
              <a:rPr lang="en-GB" sz="600" dirty="0"/>
              <a:t>L8- benefits of each type of shot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D962044-D4F9-4A1D-82B1-A212D9E62BEB}"/>
              </a:ext>
            </a:extLst>
          </p:cNvPr>
          <p:cNvSpPr txBox="1"/>
          <p:nvPr/>
        </p:nvSpPr>
        <p:spPr>
          <a:xfrm>
            <a:off x="3588610" y="7323150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Movement off the ball</a:t>
            </a:r>
          </a:p>
          <a:p>
            <a:r>
              <a:rPr lang="en-GB" sz="600" dirty="0"/>
              <a:t>L10- Passing and moving as a team in a game </a:t>
            </a:r>
          </a:p>
        </p:txBody>
      </p:sp>
      <p:sp>
        <p:nvSpPr>
          <p:cNvPr id="118" name="Google Shape;156;p1">
            <a:extLst>
              <a:ext uri="{FF2B5EF4-FFF2-40B4-BE49-F238E27FC236}">
                <a16:creationId xmlns:a16="http://schemas.microsoft.com/office/drawing/2014/main" id="{B28D1954-9270-4E04-A22D-6FD118A67156}"/>
              </a:ext>
            </a:extLst>
          </p:cNvPr>
          <p:cNvSpPr txBox="1"/>
          <p:nvPr/>
        </p:nvSpPr>
        <p:spPr>
          <a:xfrm>
            <a:off x="4314488" y="73403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L11- </a:t>
            </a:r>
            <a:r>
              <a:rPr lang="en-US" sz="600" dirty="0"/>
              <a:t>stop opponents from advancing.</a:t>
            </a:r>
            <a:endParaRPr sz="600"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L12- perform the main skills of football in a game effectively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211C6ED-F6C2-4A92-B097-1C7B2A8E57BE}"/>
              </a:ext>
            </a:extLst>
          </p:cNvPr>
          <p:cNvSpPr/>
          <p:nvPr/>
        </p:nvSpPr>
        <p:spPr>
          <a:xfrm>
            <a:off x="147237" y="802548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Basketball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A22AF5D-C0AA-41CD-9ED7-555F1FAD4866}"/>
              </a:ext>
            </a:extLst>
          </p:cNvPr>
          <p:cNvSpPr/>
          <p:nvPr/>
        </p:nvSpPr>
        <p:spPr>
          <a:xfrm>
            <a:off x="6409" y="8892704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52E133B-5E3F-44EB-A4AB-3B9548E2C507}"/>
              </a:ext>
            </a:extLst>
          </p:cNvPr>
          <p:cNvSpPr/>
          <p:nvPr/>
        </p:nvSpPr>
        <p:spPr>
          <a:xfrm>
            <a:off x="5529743" y="7594059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A0E6421-022E-47C5-8AA1-D648B2D66EF7}"/>
              </a:ext>
            </a:extLst>
          </p:cNvPr>
          <p:cNvSpPr/>
          <p:nvPr/>
        </p:nvSpPr>
        <p:spPr>
          <a:xfrm>
            <a:off x="5383803" y="4037435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DCF6CE64-190D-48E0-ABE1-568149432596}"/>
              </a:ext>
            </a:extLst>
          </p:cNvPr>
          <p:cNvSpPr/>
          <p:nvPr/>
        </p:nvSpPr>
        <p:spPr>
          <a:xfrm>
            <a:off x="5768095" y="1649721"/>
            <a:ext cx="1071073" cy="10594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Sprinting, middle distance running/pacing, throwing and jumping</a:t>
            </a:r>
          </a:p>
          <a:p>
            <a:pPr algn="ctr"/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EFE07074-DFCC-48B0-B700-34889FBA5B51}"/>
              </a:ext>
            </a:extLst>
          </p:cNvPr>
          <p:cNvSpPr txBox="1"/>
          <p:nvPr/>
        </p:nvSpPr>
        <p:spPr>
          <a:xfrm>
            <a:off x="3673975" y="3509005"/>
            <a:ext cx="65686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OAA: I know how to read a map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8EF04E94-4528-44E8-9F8F-0E4E41F349EC}"/>
              </a:ext>
            </a:extLst>
          </p:cNvPr>
          <p:cNvSpPr txBox="1"/>
          <p:nvPr/>
        </p:nvSpPr>
        <p:spPr>
          <a:xfrm>
            <a:off x="4218325" y="3431007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 I know how to solve problems in a group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DD1EC15-0BFA-4AB4-A4FD-AA5BB19EC63C}"/>
              </a:ext>
            </a:extLst>
          </p:cNvPr>
          <p:cNvSpPr txBox="1"/>
          <p:nvPr/>
        </p:nvSpPr>
        <p:spPr>
          <a:xfrm>
            <a:off x="4799035" y="3431649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OAA:I know why resilience and teamwork are important</a:t>
            </a:r>
            <a:endParaRPr lang="en-US" dirty="0" err="1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A7BE255-F5D9-4525-8460-66A6B64E362C}"/>
              </a:ext>
            </a:extLst>
          </p:cNvPr>
          <p:cNvSpPr/>
          <p:nvPr/>
        </p:nvSpPr>
        <p:spPr>
          <a:xfrm>
            <a:off x="7428" y="4576980"/>
            <a:ext cx="1264667" cy="8786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Throwing, catching, fielding, rules and tactics.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03A898F-3516-47BF-B57B-6845505D715A}"/>
              </a:ext>
            </a:extLst>
          </p:cNvPr>
          <p:cNvSpPr/>
          <p:nvPr/>
        </p:nvSpPr>
        <p:spPr>
          <a:xfrm>
            <a:off x="73651" y="6296480"/>
            <a:ext cx="1084970" cy="97733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Variety of jumps, twists, drops and rotations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Bad: hit, serve, rally, score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1DA9735D-8DD2-41CE-90E2-8923F776612A}"/>
              </a:ext>
            </a:extLst>
          </p:cNvPr>
          <p:cNvSpPr txBox="1"/>
          <p:nvPr/>
        </p:nvSpPr>
        <p:spPr>
          <a:xfrm>
            <a:off x="1859443" y="5419021"/>
            <a:ext cx="65686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TRAMP: I know how to perform different rotation methods </a:t>
            </a:r>
            <a:endParaRPr lang="en-GB" sz="600" dirty="0">
              <a:cs typeface="Calibri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BB81759-BAC0-48FE-AB7C-2D10B445F3B3}"/>
              </a:ext>
            </a:extLst>
          </p:cNvPr>
          <p:cNvSpPr txBox="1"/>
          <p:nvPr/>
        </p:nvSpPr>
        <p:spPr>
          <a:xfrm>
            <a:off x="2395372" y="5415877"/>
            <a:ext cx="656865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TRAMP: I know how to perform Seat, back and front drops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BAF27B1-494F-46D1-8D19-AF242F0798E7}"/>
              </a:ext>
            </a:extLst>
          </p:cNvPr>
          <p:cNvSpPr txBox="1"/>
          <p:nvPr/>
        </p:nvSpPr>
        <p:spPr>
          <a:xfrm>
            <a:off x="2923552" y="5401302"/>
            <a:ext cx="65686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TRAMP:</a:t>
            </a:r>
          </a:p>
          <a:p>
            <a:r>
              <a:rPr lang="en-GB" sz="600" dirty="0">
                <a:cs typeface="Calibri"/>
              </a:rPr>
              <a:t>I know how to perform jumps and basic sequence development</a:t>
            </a:r>
          </a:p>
        </p:txBody>
      </p:sp>
      <p:sp>
        <p:nvSpPr>
          <p:cNvPr id="162" name="Google Shape;162;p1">
            <a:extLst>
              <a:ext uri="{FF2B5EF4-FFF2-40B4-BE49-F238E27FC236}">
                <a16:creationId xmlns:a16="http://schemas.microsoft.com/office/drawing/2014/main" id="{28DC8A0F-F4F4-45B8-B1B0-B0FA4A2FFAB9}"/>
              </a:ext>
            </a:extLst>
          </p:cNvPr>
          <p:cNvSpPr txBox="1"/>
          <p:nvPr/>
        </p:nvSpPr>
        <p:spPr>
          <a:xfrm>
            <a:off x="3375024" y="5589699"/>
            <a:ext cx="656865" cy="18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Fitness lessons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2;p1">
            <a:extLst>
              <a:ext uri="{FF2B5EF4-FFF2-40B4-BE49-F238E27FC236}">
                <a16:creationId xmlns:a16="http://schemas.microsoft.com/office/drawing/2014/main" id="{EB8DAC7B-9A8E-4371-ADB9-D087FD57A856}"/>
              </a:ext>
            </a:extLst>
          </p:cNvPr>
          <p:cNvSpPr txBox="1"/>
          <p:nvPr/>
        </p:nvSpPr>
        <p:spPr>
          <a:xfrm>
            <a:off x="3971104" y="5597623"/>
            <a:ext cx="656865" cy="18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Fitness lessons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2;p1">
            <a:extLst>
              <a:ext uri="{FF2B5EF4-FFF2-40B4-BE49-F238E27FC236}">
                <a16:creationId xmlns:a16="http://schemas.microsoft.com/office/drawing/2014/main" id="{2E401115-9649-4EE4-AC4D-3800B4248224}"/>
              </a:ext>
            </a:extLst>
          </p:cNvPr>
          <p:cNvSpPr txBox="1"/>
          <p:nvPr/>
        </p:nvSpPr>
        <p:spPr>
          <a:xfrm>
            <a:off x="4595107" y="5565089"/>
            <a:ext cx="656865" cy="18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Fitness lessons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719</Words>
  <Application>Microsoft Office PowerPoint</Application>
  <PresentationFormat>A4 Paper (210x297 mm)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9 Girls)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 Walton</cp:lastModifiedBy>
  <cp:revision>47</cp:revision>
  <dcterms:created xsi:type="dcterms:W3CDTF">2019-07-02T10:31:49Z</dcterms:created>
  <dcterms:modified xsi:type="dcterms:W3CDTF">2024-09-16T16:04:19Z</dcterms:modified>
</cp:coreProperties>
</file>