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62C2B-D92D-99FE-725C-559DBDF8A6C1}" v="7" dt="2023-06-29T20:19:43.821"/>
    <p1510:client id="{F448167F-0D6D-079B-3FCE-37ED923BED2F}" v="870" dt="2023-06-29T20:18:25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828" y="-3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icolson" userId="S::mnicolson@burnleyhigh.com::a1826968-bbcc-4800-baea-3e38476e9b62" providerId="AD" clId="Web-{E0B62C2B-D92D-99FE-725C-559DBDF8A6C1}"/>
    <pc:docChg chg="modSld">
      <pc:chgData name="Mark Nicolson" userId="S::mnicolson@burnleyhigh.com::a1826968-bbcc-4800-baea-3e38476e9b62" providerId="AD" clId="Web-{E0B62C2B-D92D-99FE-725C-559DBDF8A6C1}" dt="2023-06-29T20:19:43.821" v="6" actId="20577"/>
      <pc:docMkLst>
        <pc:docMk/>
      </pc:docMkLst>
      <pc:sldChg chg="modSp">
        <pc:chgData name="Mark Nicolson" userId="S::mnicolson@burnleyhigh.com::a1826968-bbcc-4800-baea-3e38476e9b62" providerId="AD" clId="Web-{E0B62C2B-D92D-99FE-725C-559DBDF8A6C1}" dt="2023-06-29T20:19:43.821" v="6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E0B62C2B-D92D-99FE-725C-559DBDF8A6C1}" dt="2023-06-29T20:19:43.821" v="6" actId="20577"/>
          <ac:spMkLst>
            <pc:docMk/>
            <pc:sldMk cId="298335234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Waltograph UI"/>
              </a:rPr>
              <a:t>The BHS Learning Journey – Year 9 Girls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3501" y="286769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New Academic Year  begins 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Continue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529" y="8380028"/>
            <a:ext cx="898161" cy="59881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Netball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26114" y="8992921"/>
            <a:ext cx="1680631" cy="7075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Passing, shooting, attacking and defending, rules and tactics.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951708" y="7421381"/>
            <a:ext cx="1845263" cy="11947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OAA: Map reading, problem solving, </a:t>
            </a:r>
            <a:r>
              <a:rPr lang="en-GB" sz="800">
                <a:solidFill>
                  <a:schemeClr val="tx1"/>
                </a:solidFill>
                <a:cs typeface="Calibri"/>
              </a:rPr>
              <a:t>teamwork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Trampolining: Variety of jumps, twists, drops and rotations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OAA and Trampolining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1902" y="6564724"/>
            <a:ext cx="237" cy="25174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48701" y="6780575"/>
            <a:ext cx="1336210" cy="8209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running forwards, tackling, rucking and mauling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4171" y="5457610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 </a:t>
            </a:r>
            <a:r>
              <a:rPr lang="en-GB" sz="800" b="1" dirty="0">
                <a:solidFill>
                  <a:schemeClr val="tx1"/>
                </a:solidFill>
              </a:rPr>
              <a:t> Rugby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01022" y="4851845"/>
            <a:ext cx="961764" cy="80527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99470" y="3896650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Topic: Football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793902" y="346422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65" y="15620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0927" y="189227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25922" y="4198051"/>
            <a:ext cx="1310387" cy="100932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Throwing, catching, fielding, rules and tactics.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-2682" y="3281812"/>
            <a:ext cx="982999" cy="8330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Rounders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0600" y="2071631"/>
            <a:ext cx="910204" cy="43923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Athletics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796020" y="2570432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Sprinting, middle distance running/pacing, throwing and jumping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4446434" y="137190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-128114" y="1339185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1528" y="7585320"/>
            <a:ext cx="7916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passing and footwork </a:t>
            </a:r>
            <a:r>
              <a:rPr lang="en-GB" sz="600" dirty="0" smtClean="0"/>
              <a:t> 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12874" y="7321333"/>
            <a:ext cx="7161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how to use attacking principles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10061" y="7268459"/>
            <a:ext cx="625798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how to use defending principles</a:t>
            </a:r>
            <a:r>
              <a:rPr lang="en-GB" sz="600" dirty="0" smtClean="0"/>
              <a:t> 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73967" y="7236122"/>
            <a:ext cx="65799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how to perform a range of centre pass options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24085" y="7228683"/>
            <a:ext cx="595046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how to perform in a netball match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1522099" y="7442313"/>
            <a:ext cx="79163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N: </a:t>
            </a:r>
            <a:r>
              <a:rPr lang="en-GB" sz="600" dirty="0" smtClean="0"/>
              <a:t>I know how to create and use space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678012" y="5364224"/>
            <a:ext cx="569703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27548" y="3354357"/>
            <a:ext cx="5697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754584" y="3314289"/>
            <a:ext cx="56970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R:Throwing, catching, fielding</a:t>
            </a:r>
          </a:p>
          <a:p>
            <a:endParaRPr lang="en-GB" sz="600" dirty="0">
              <a:cs typeface="Calibri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06792" y="3403534"/>
            <a:ext cx="59582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 Bowling development </a:t>
            </a:r>
          </a:p>
          <a:p>
            <a:endParaRPr lang="en-GB" sz="600">
              <a:cs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41822" y="3372503"/>
            <a:ext cx="63501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 Batting development </a:t>
            </a:r>
          </a:p>
          <a:p>
            <a:endParaRPr lang="en-GB" sz="600" dirty="0">
              <a:cs typeface="Calibri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199333" y="3433823"/>
            <a:ext cx="56970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 Fielding roles </a:t>
            </a:r>
          </a:p>
          <a:p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201202" y="3403981"/>
            <a:ext cx="56970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 Assessment/game play</a:t>
            </a:r>
          </a:p>
          <a:p>
            <a:endParaRPr lang="en-GB" sz="600"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675130" y="3311894"/>
            <a:ext cx="5697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R: Evaluation of tactics/ peer assessment </a:t>
            </a:r>
          </a:p>
          <a:p>
            <a:endParaRPr lang="en-GB" sz="600" dirty="0">
              <a:cs typeface="Calibri"/>
            </a:endParaRPr>
          </a:p>
        </p:txBody>
      </p:sp>
      <p:pic>
        <p:nvPicPr>
          <p:cNvPr id="111" name="Picture 110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71" y="7566299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111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641" y="6257456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1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639" y="3340480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2006654" y="6248632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TRAMP: </a:t>
            </a:r>
            <a:r>
              <a:rPr lang="en-GB" sz="600" dirty="0" smtClean="0"/>
              <a:t>I know how to perform different rotation methods</a:t>
            </a:r>
            <a:r>
              <a:rPr lang="en-GB" sz="600" dirty="0"/>
              <a:t> </a:t>
            </a:r>
            <a:endParaRPr lang="en-GB" sz="600" dirty="0"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492725" y="6314293"/>
            <a:ext cx="65686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</a:t>
            </a:r>
            <a:r>
              <a:rPr lang="en-GB" sz="600" dirty="0" smtClean="0">
                <a:cs typeface="Calibri"/>
              </a:rPr>
              <a:t>: I know how to perform </a:t>
            </a:r>
            <a:r>
              <a:rPr lang="en-GB" sz="600" dirty="0">
                <a:cs typeface="Calibri"/>
              </a:rPr>
              <a:t>s</a:t>
            </a:r>
            <a:r>
              <a:rPr lang="en-GB" sz="600" dirty="0" smtClean="0">
                <a:cs typeface="Calibri"/>
              </a:rPr>
              <a:t>eat</a:t>
            </a:r>
            <a:r>
              <a:rPr lang="en-GB" sz="600" dirty="0">
                <a:cs typeface="Calibri"/>
              </a:rPr>
              <a:t>, back and front drops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041414" y="6233397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</a:t>
            </a:r>
          </a:p>
          <a:p>
            <a:r>
              <a:rPr lang="en-GB" sz="600" dirty="0" smtClean="0">
                <a:cs typeface="Calibri"/>
              </a:rPr>
              <a:t>I know how to perform jumps and basic </a:t>
            </a:r>
            <a:r>
              <a:rPr lang="en-GB" sz="600" dirty="0">
                <a:cs typeface="Calibri"/>
              </a:rPr>
              <a:t>sequence development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535859" y="6390344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/>
              <a:t>OAA:I know why resilience and teamwork are important</a:t>
            </a:r>
            <a:endParaRPr lang="en-US" dirty="0" err="1"/>
          </a:p>
        </p:txBody>
      </p:sp>
      <p:sp>
        <p:nvSpPr>
          <p:cNvPr id="120" name="TextBox 119"/>
          <p:cNvSpPr txBox="1"/>
          <p:nvPr/>
        </p:nvSpPr>
        <p:spPr>
          <a:xfrm>
            <a:off x="4043943" y="6370797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 </a:t>
            </a:r>
            <a:r>
              <a:rPr lang="en-GB" sz="600" dirty="0" smtClean="0"/>
              <a:t>I know how to solve problems in a group</a:t>
            </a:r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634561" y="6375932"/>
            <a:ext cx="656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OAA</a:t>
            </a:r>
            <a:r>
              <a:rPr lang="en-GB" sz="600" dirty="0" smtClean="0">
                <a:cs typeface="Calibri"/>
              </a:rPr>
              <a:t>: I know how to read a map</a:t>
            </a:r>
            <a:endParaRPr lang="en-GB" sz="600" dirty="0"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45990" y="5122357"/>
            <a:ext cx="607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know how to pass and handle a rugby ball correctly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101148" y="544471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know how to develop my tackling 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124603" y="5160128"/>
            <a:ext cx="691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can perform a scissors </a:t>
            </a:r>
            <a:r>
              <a:rPr lang="en-GB" sz="600" dirty="0"/>
              <a:t>and loop pass</a:t>
            </a:r>
          </a:p>
          <a:p>
            <a:endParaRPr lang="en-GB" sz="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604666" y="5515923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I know how to present the ball correctly</a:t>
            </a:r>
            <a:endParaRPr lang="en-GB" sz="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127250" y="5214729"/>
            <a:ext cx="774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 </a:t>
            </a:r>
            <a:r>
              <a:rPr lang="en-GB" sz="600" dirty="0" smtClean="0"/>
              <a:t>I know how to bind on when rucking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614387" y="552868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R:I know how to maul </a:t>
            </a:r>
            <a:r>
              <a:rPr lang="en-GB" sz="600" dirty="0"/>
              <a:t>and bind on 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103877" y="524073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I know how to perform in a 5v5 scrum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087302" y="5471114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 I know how to perform in a lineout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54600" y="432668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</a:t>
            </a:r>
            <a:r>
              <a:rPr lang="en-GB" sz="600" dirty="0" smtClean="0"/>
              <a:t>I know how to perform Short</a:t>
            </a:r>
            <a:r>
              <a:rPr lang="en-GB" sz="600" dirty="0"/>
              <a:t>, </a:t>
            </a:r>
            <a:r>
              <a:rPr lang="en-GB" sz="600" dirty="0" smtClean="0"/>
              <a:t>long and driven passes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74592" y="4346041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</a:t>
            </a:r>
            <a:r>
              <a:rPr lang="en-GB" sz="600" dirty="0" smtClean="0"/>
              <a:t>I know how to Control</a:t>
            </a:r>
            <a:r>
              <a:rPr lang="en-GB" sz="600" dirty="0"/>
              <a:t>/ </a:t>
            </a:r>
            <a:r>
              <a:rPr lang="en-GB" sz="600" dirty="0" smtClean="0"/>
              <a:t>dribble </a:t>
            </a:r>
            <a:r>
              <a:rPr lang="en-GB" sz="600" dirty="0"/>
              <a:t>under pressure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639376" y="432615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FB:I know how to attack and beat an opponent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144697" y="4147385"/>
            <a:ext cx="656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</a:t>
            </a:r>
            <a:r>
              <a:rPr lang="en-GB" sz="600" dirty="0" smtClean="0"/>
              <a:t>I know how to shoot </a:t>
            </a:r>
            <a:r>
              <a:rPr lang="en-GB" sz="600" dirty="0"/>
              <a:t>with </a:t>
            </a:r>
            <a:r>
              <a:rPr lang="en-GB" sz="600" dirty="0" smtClean="0"/>
              <a:t>assists </a:t>
            </a:r>
            <a:r>
              <a:rPr lang="en-GB" sz="600" dirty="0"/>
              <a:t>from </a:t>
            </a:r>
            <a:r>
              <a:rPr lang="en-GB" sz="600" dirty="0" smtClean="0"/>
              <a:t>crosses </a:t>
            </a:r>
            <a:r>
              <a:rPr lang="en-GB" sz="600" dirty="0"/>
              <a:t>or lay </a:t>
            </a:r>
            <a:r>
              <a:rPr lang="en-GB" sz="600" dirty="0" smtClean="0"/>
              <a:t>offs</a:t>
            </a:r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672430" y="4192425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</a:t>
            </a:r>
            <a:r>
              <a:rPr lang="en-GB" sz="600" dirty="0" smtClean="0"/>
              <a:t>I know how to create and perform in defensive formations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121529" y="4364190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FB:I can perform in a football match</a:t>
            </a:r>
            <a:endParaRPr lang="en-GB" sz="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41756" t="28670" r="29894" b="60687"/>
          <a:stretch/>
        </p:blipFill>
        <p:spPr>
          <a:xfrm>
            <a:off x="1627548" y="2208861"/>
            <a:ext cx="3446797" cy="76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A7CA6266E49A82A0162D39C19AF" ma:contentTypeVersion="4" ma:contentTypeDescription="Create a new document." ma:contentTypeScope="" ma:versionID="830706339f5aa39532f005c1c43bf8ec">
  <xsd:schema xmlns:xsd="http://www.w3.org/2001/XMLSchema" xmlns:xs="http://www.w3.org/2001/XMLSchema" xmlns:p="http://schemas.microsoft.com/office/2006/metadata/properties" xmlns:ns2="86444495-5e6e-4342-89cb-e34d70b0f805" xmlns:ns3="74c7dd33-ced3-4120-b62d-670ba9faedce" targetNamespace="http://schemas.microsoft.com/office/2006/metadata/properties" ma:root="true" ma:fieldsID="edadba122c2193b7d19b3e4d2742e523" ns2:_="" ns3:_="">
    <xsd:import namespace="86444495-5e6e-4342-89cb-e34d70b0f805"/>
    <xsd:import namespace="74c7dd33-ced3-4120-b62d-670ba9fae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44495-5e6e-4342-89cb-e34d70b0f8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7dd33-ced3-4120-b62d-670ba9fae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777896-85FB-46F1-BC48-64DDB584A222}">
  <ds:schemaRefs>
    <ds:schemaRef ds:uri="74c7dd33-ced3-4120-b62d-670ba9faedce"/>
    <ds:schemaRef ds:uri="86444495-5e6e-4342-89cb-e34d70b0f805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AECB626-1346-44FC-9C56-E7B3B3E97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0A9C3-4EF8-4F82-B264-CEEF5EF1E7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44495-5e6e-4342-89cb-e34d70b0f805"/>
    <ds:schemaRef ds:uri="74c7dd33-ced3-4120-b62d-670ba9fae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539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Year 9 Girls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Mark Nicolson</cp:lastModifiedBy>
  <cp:revision>251</cp:revision>
  <dcterms:created xsi:type="dcterms:W3CDTF">2019-07-02T10:31:49Z</dcterms:created>
  <dcterms:modified xsi:type="dcterms:W3CDTF">2023-07-13T06:44:16Z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0x0101009DA86A7CA6266E49A82A0162D39C19AF</vt:lpwstr>
  </property>
</Properties>
</file>