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</p:sldIdLst>
  <p:sldSz cx="6858000" cy="9906000" type="A4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B189D"/>
    <a:srgbClr val="F5F7FA"/>
    <a:srgbClr val="9900CC"/>
    <a:srgbClr val="F6F6F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3E05037-EC33-2390-E832-BA79ABF99171}" v="1" dt="2025-06-09T10:43:41.58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100" d="100"/>
          <a:sy n="100" d="100"/>
        </p:scale>
        <p:origin x="-1260" y="-144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eonie Waring" userId="S::leonie.waring@burnleyhigh.com::cf30d76d-5e07-4af3-bd95-95439a99097f" providerId="AD" clId="Web-{C160C3B6-AD28-CFB0-6A3B-955A9835B466}"/>
    <pc:docChg chg="modSld">
      <pc:chgData name="Leonie Waring" userId="S::leonie.waring@burnleyhigh.com::cf30d76d-5e07-4af3-bd95-95439a99097f" providerId="AD" clId="Web-{C160C3B6-AD28-CFB0-6A3B-955A9835B466}" dt="2023-06-21T07:29:17.300" v="225" actId="1076"/>
      <pc:docMkLst>
        <pc:docMk/>
      </pc:docMkLst>
      <pc:sldChg chg="addSp delSp modSp">
        <pc:chgData name="Leonie Waring" userId="S::leonie.waring@burnleyhigh.com::cf30d76d-5e07-4af3-bd95-95439a99097f" providerId="AD" clId="Web-{C160C3B6-AD28-CFB0-6A3B-955A9835B466}" dt="2023-06-21T07:29:17.300" v="225" actId="1076"/>
        <pc:sldMkLst>
          <pc:docMk/>
          <pc:sldMk cId="2983352342" sldId="256"/>
        </pc:sldMkLst>
        <pc:spChg chg="add mod">
          <ac:chgData name="Leonie Waring" userId="S::leonie.waring@burnleyhigh.com::cf30d76d-5e07-4af3-bd95-95439a99097f" providerId="AD" clId="Web-{C160C3B6-AD28-CFB0-6A3B-955A9835B466}" dt="2023-06-21T07:20:13.953" v="39" actId="1076"/>
          <ac:spMkLst>
            <pc:docMk/>
            <pc:sldMk cId="2983352342" sldId="256"/>
            <ac:spMk id="4" creationId="{AD8EC305-4E05-F127-5F81-67A131CABF14}"/>
          </ac:spMkLst>
        </pc:spChg>
        <pc:spChg chg="del">
          <ac:chgData name="Leonie Waring" userId="S::leonie.waring@burnleyhigh.com::cf30d76d-5e07-4af3-bd95-95439a99097f" providerId="AD" clId="Web-{C160C3B6-AD28-CFB0-6A3B-955A9835B466}" dt="2023-06-21T07:15:54.756" v="11"/>
          <ac:spMkLst>
            <pc:docMk/>
            <pc:sldMk cId="2983352342" sldId="256"/>
            <ac:spMk id="7" creationId="{29C93586-D03F-4DE4-FEDE-93BF6CBB3878}"/>
          </ac:spMkLst>
        </pc:spChg>
        <pc:spChg chg="add mod">
          <ac:chgData name="Leonie Waring" userId="S::leonie.waring@burnleyhigh.com::cf30d76d-5e07-4af3-bd95-95439a99097f" providerId="AD" clId="Web-{C160C3B6-AD28-CFB0-6A3B-955A9835B466}" dt="2023-06-21T07:21:06.017" v="54" actId="1076"/>
          <ac:spMkLst>
            <pc:docMk/>
            <pc:sldMk cId="2983352342" sldId="256"/>
            <ac:spMk id="9" creationId="{30038C10-FA92-44CB-1332-D65C13D3D56A}"/>
          </ac:spMkLst>
        </pc:spChg>
        <pc:spChg chg="add mod">
          <ac:chgData name="Leonie Waring" userId="S::leonie.waring@burnleyhigh.com::cf30d76d-5e07-4af3-bd95-95439a99097f" providerId="AD" clId="Web-{C160C3B6-AD28-CFB0-6A3B-955A9835B466}" dt="2023-06-21T07:21:09.939" v="56" actId="14100"/>
          <ac:spMkLst>
            <pc:docMk/>
            <pc:sldMk cId="2983352342" sldId="256"/>
            <ac:spMk id="33" creationId="{55523154-1EDC-E8AB-E8C2-E38F6C1EA777}"/>
          </ac:spMkLst>
        </pc:spChg>
        <pc:spChg chg="add mod">
          <ac:chgData name="Leonie Waring" userId="S::leonie.waring@burnleyhigh.com::cf30d76d-5e07-4af3-bd95-95439a99097f" providerId="AD" clId="Web-{C160C3B6-AD28-CFB0-6A3B-955A9835B466}" dt="2023-06-21T07:21:13.252" v="57" actId="1076"/>
          <ac:spMkLst>
            <pc:docMk/>
            <pc:sldMk cId="2983352342" sldId="256"/>
            <ac:spMk id="34" creationId="{9265C2A2-247D-02CA-0AF7-AB6BD06CF739}"/>
          </ac:spMkLst>
        </pc:spChg>
        <pc:spChg chg="add mod">
          <ac:chgData name="Leonie Waring" userId="S::leonie.waring@burnleyhigh.com::cf30d76d-5e07-4af3-bd95-95439a99097f" providerId="AD" clId="Web-{C160C3B6-AD28-CFB0-6A3B-955A9835B466}" dt="2023-06-21T07:21:16.471" v="58" actId="1076"/>
          <ac:spMkLst>
            <pc:docMk/>
            <pc:sldMk cId="2983352342" sldId="256"/>
            <ac:spMk id="35" creationId="{75BA34E3-31BC-DB90-86DB-AF1F483B8BB6}"/>
          </ac:spMkLst>
        </pc:spChg>
        <pc:spChg chg="add mod">
          <ac:chgData name="Leonie Waring" userId="S::leonie.waring@burnleyhigh.com::cf30d76d-5e07-4af3-bd95-95439a99097f" providerId="AD" clId="Web-{C160C3B6-AD28-CFB0-6A3B-955A9835B466}" dt="2023-06-21T07:21:42.159" v="69" actId="14100"/>
          <ac:spMkLst>
            <pc:docMk/>
            <pc:sldMk cId="2983352342" sldId="256"/>
            <ac:spMk id="36" creationId="{964211B2-93C6-539B-1FC2-02E922E407EB}"/>
          </ac:spMkLst>
        </pc:spChg>
        <pc:spChg chg="add mod">
          <ac:chgData name="Leonie Waring" userId="S::leonie.waring@burnleyhigh.com::cf30d76d-5e07-4af3-bd95-95439a99097f" providerId="AD" clId="Web-{C160C3B6-AD28-CFB0-6A3B-955A9835B466}" dt="2023-06-21T07:21:49.753" v="71" actId="1076"/>
          <ac:spMkLst>
            <pc:docMk/>
            <pc:sldMk cId="2983352342" sldId="256"/>
            <ac:spMk id="37" creationId="{363035F3-059A-8A15-7B76-EE7E85A62EE1}"/>
          </ac:spMkLst>
        </pc:spChg>
        <pc:spChg chg="add mod">
          <ac:chgData name="Leonie Waring" userId="S::leonie.waring@burnleyhigh.com::cf30d76d-5e07-4af3-bd95-95439a99097f" providerId="AD" clId="Web-{C160C3B6-AD28-CFB0-6A3B-955A9835B466}" dt="2023-06-21T07:21:57.691" v="74" actId="1076"/>
          <ac:spMkLst>
            <pc:docMk/>
            <pc:sldMk cId="2983352342" sldId="256"/>
            <ac:spMk id="38" creationId="{F1B1D4C8-DF3F-EF9A-BA33-626E67A1CA49}"/>
          </ac:spMkLst>
        </pc:spChg>
        <pc:spChg chg="add mod">
          <ac:chgData name="Leonie Waring" userId="S::leonie.waring@burnleyhigh.com::cf30d76d-5e07-4af3-bd95-95439a99097f" providerId="AD" clId="Web-{C160C3B6-AD28-CFB0-6A3B-955A9835B466}" dt="2023-06-21T07:22:07.175" v="79" actId="1076"/>
          <ac:spMkLst>
            <pc:docMk/>
            <pc:sldMk cId="2983352342" sldId="256"/>
            <ac:spMk id="39" creationId="{EF739933-BF9C-22C6-4C84-25B0F623F542}"/>
          </ac:spMkLst>
        </pc:spChg>
        <pc:spChg chg="add mod">
          <ac:chgData name="Leonie Waring" userId="S::leonie.waring@burnleyhigh.com::cf30d76d-5e07-4af3-bd95-95439a99097f" providerId="AD" clId="Web-{C160C3B6-AD28-CFB0-6A3B-955A9835B466}" dt="2023-06-21T07:22:41.958" v="99" actId="1076"/>
          <ac:spMkLst>
            <pc:docMk/>
            <pc:sldMk cId="2983352342" sldId="256"/>
            <ac:spMk id="45" creationId="{5189DCDB-E782-F959-90D6-E5466D376E73}"/>
          </ac:spMkLst>
        </pc:spChg>
        <pc:spChg chg="add mod">
          <ac:chgData name="Leonie Waring" userId="S::leonie.waring@burnleyhigh.com::cf30d76d-5e07-4af3-bd95-95439a99097f" providerId="AD" clId="Web-{C160C3B6-AD28-CFB0-6A3B-955A9835B466}" dt="2023-06-21T07:22:59.240" v="102" actId="1076"/>
          <ac:spMkLst>
            <pc:docMk/>
            <pc:sldMk cId="2983352342" sldId="256"/>
            <ac:spMk id="50" creationId="{81D4993E-7A35-F94C-A092-592E06B1E12C}"/>
          </ac:spMkLst>
        </pc:spChg>
        <pc:spChg chg="del">
          <ac:chgData name="Leonie Waring" userId="S::leonie.waring@burnleyhigh.com::cf30d76d-5e07-4af3-bd95-95439a99097f" providerId="AD" clId="Web-{C160C3B6-AD28-CFB0-6A3B-955A9835B466}" dt="2023-06-21T07:15:42.646" v="3"/>
          <ac:spMkLst>
            <pc:docMk/>
            <pc:sldMk cId="2983352342" sldId="256"/>
            <ac:spMk id="51" creationId="{71ACF7C1-28A3-D191-0600-7520063C9A51}"/>
          </ac:spMkLst>
        </pc:spChg>
        <pc:spChg chg="del">
          <ac:chgData name="Leonie Waring" userId="S::leonie.waring@burnleyhigh.com::cf30d76d-5e07-4af3-bd95-95439a99097f" providerId="AD" clId="Web-{C160C3B6-AD28-CFB0-6A3B-955A9835B466}" dt="2023-06-21T07:15:41.568" v="2"/>
          <ac:spMkLst>
            <pc:docMk/>
            <pc:sldMk cId="2983352342" sldId="256"/>
            <ac:spMk id="52" creationId="{DC367EB0-A053-1F6A-DC6C-2F402656EA8A}"/>
          </ac:spMkLst>
        </pc:spChg>
        <pc:spChg chg="del">
          <ac:chgData name="Leonie Waring" userId="S::leonie.waring@burnleyhigh.com::cf30d76d-5e07-4af3-bd95-95439a99097f" providerId="AD" clId="Web-{C160C3B6-AD28-CFB0-6A3B-955A9835B466}" dt="2023-06-21T07:15:41.021" v="1"/>
          <ac:spMkLst>
            <pc:docMk/>
            <pc:sldMk cId="2983352342" sldId="256"/>
            <ac:spMk id="53" creationId="{29E99933-ECFB-44C4-A322-2494EB5E0BCC}"/>
          </ac:spMkLst>
        </pc:spChg>
        <pc:spChg chg="del">
          <ac:chgData name="Leonie Waring" userId="S::leonie.waring@burnleyhigh.com::cf30d76d-5e07-4af3-bd95-95439a99097f" providerId="AD" clId="Web-{C160C3B6-AD28-CFB0-6A3B-955A9835B466}" dt="2023-06-21T07:15:40.287" v="0"/>
          <ac:spMkLst>
            <pc:docMk/>
            <pc:sldMk cId="2983352342" sldId="256"/>
            <ac:spMk id="55" creationId="{E5AE3D14-A17B-5F46-8414-4E2C6B7A638F}"/>
          </ac:spMkLst>
        </pc:spChg>
        <pc:spChg chg="del">
          <ac:chgData name="Leonie Waring" userId="S::leonie.waring@burnleyhigh.com::cf30d76d-5e07-4af3-bd95-95439a99097f" providerId="AD" clId="Web-{C160C3B6-AD28-CFB0-6A3B-955A9835B466}" dt="2023-06-21T07:15:43.318" v="4"/>
          <ac:spMkLst>
            <pc:docMk/>
            <pc:sldMk cId="2983352342" sldId="256"/>
            <ac:spMk id="56" creationId="{2FDC1489-19AB-7985-F3BE-3AE8E7090F0B}"/>
          </ac:spMkLst>
        </pc:spChg>
        <pc:spChg chg="del">
          <ac:chgData name="Leonie Waring" userId="S::leonie.waring@burnleyhigh.com::cf30d76d-5e07-4af3-bd95-95439a99097f" providerId="AD" clId="Web-{C160C3B6-AD28-CFB0-6A3B-955A9835B466}" dt="2023-06-21T07:15:44.006" v="5"/>
          <ac:spMkLst>
            <pc:docMk/>
            <pc:sldMk cId="2983352342" sldId="256"/>
            <ac:spMk id="57" creationId="{43A73FA0-9B26-A761-F4C7-EBF2DF672A5E}"/>
          </ac:spMkLst>
        </pc:spChg>
        <pc:spChg chg="del">
          <ac:chgData name="Leonie Waring" userId="S::leonie.waring@burnleyhigh.com::cf30d76d-5e07-4af3-bd95-95439a99097f" providerId="AD" clId="Web-{C160C3B6-AD28-CFB0-6A3B-955A9835B466}" dt="2023-06-21T07:15:45.146" v="6"/>
          <ac:spMkLst>
            <pc:docMk/>
            <pc:sldMk cId="2983352342" sldId="256"/>
            <ac:spMk id="58" creationId="{734E2169-6482-422D-363D-E793AA7C6DC8}"/>
          </ac:spMkLst>
        </pc:spChg>
        <pc:spChg chg="del">
          <ac:chgData name="Leonie Waring" userId="S::leonie.waring@burnleyhigh.com::cf30d76d-5e07-4af3-bd95-95439a99097f" providerId="AD" clId="Web-{C160C3B6-AD28-CFB0-6A3B-955A9835B466}" dt="2023-06-21T07:15:46.021" v="7"/>
          <ac:spMkLst>
            <pc:docMk/>
            <pc:sldMk cId="2983352342" sldId="256"/>
            <ac:spMk id="59" creationId="{FCDE4798-6AE9-881F-792A-E3A51FF0D146}"/>
          </ac:spMkLst>
        </pc:spChg>
        <pc:spChg chg="del">
          <ac:chgData name="Leonie Waring" userId="S::leonie.waring@burnleyhigh.com::cf30d76d-5e07-4af3-bd95-95439a99097f" providerId="AD" clId="Web-{C160C3B6-AD28-CFB0-6A3B-955A9835B466}" dt="2023-06-21T07:15:47.193" v="8"/>
          <ac:spMkLst>
            <pc:docMk/>
            <pc:sldMk cId="2983352342" sldId="256"/>
            <ac:spMk id="60" creationId="{FCED974C-452E-D6FF-4841-32B410621C66}"/>
          </ac:spMkLst>
        </pc:spChg>
        <pc:spChg chg="del">
          <ac:chgData name="Leonie Waring" userId="S::leonie.waring@burnleyhigh.com::cf30d76d-5e07-4af3-bd95-95439a99097f" providerId="AD" clId="Web-{C160C3B6-AD28-CFB0-6A3B-955A9835B466}" dt="2023-06-21T07:15:55.803" v="12"/>
          <ac:spMkLst>
            <pc:docMk/>
            <pc:sldMk cId="2983352342" sldId="256"/>
            <ac:spMk id="61" creationId="{18C8F151-B595-ECAA-382D-424E6A34271F}"/>
          </ac:spMkLst>
        </pc:spChg>
        <pc:spChg chg="del">
          <ac:chgData name="Leonie Waring" userId="S::leonie.waring@burnleyhigh.com::cf30d76d-5e07-4af3-bd95-95439a99097f" providerId="AD" clId="Web-{C160C3B6-AD28-CFB0-6A3B-955A9835B466}" dt="2023-06-21T07:15:56.381" v="13"/>
          <ac:spMkLst>
            <pc:docMk/>
            <pc:sldMk cId="2983352342" sldId="256"/>
            <ac:spMk id="62" creationId="{DCF93AED-65AC-667A-B483-7ECF12E49E00}"/>
          </ac:spMkLst>
        </pc:spChg>
        <pc:spChg chg="del">
          <ac:chgData name="Leonie Waring" userId="S::leonie.waring@burnleyhigh.com::cf30d76d-5e07-4af3-bd95-95439a99097f" providerId="AD" clId="Web-{C160C3B6-AD28-CFB0-6A3B-955A9835B466}" dt="2023-06-21T07:15:57.506" v="14"/>
          <ac:spMkLst>
            <pc:docMk/>
            <pc:sldMk cId="2983352342" sldId="256"/>
            <ac:spMk id="63" creationId="{829E821D-793F-A90D-9006-C66CB7E1D60E}"/>
          </ac:spMkLst>
        </pc:spChg>
        <pc:spChg chg="del mod">
          <ac:chgData name="Leonie Waring" userId="S::leonie.waring@burnleyhigh.com::cf30d76d-5e07-4af3-bd95-95439a99097f" providerId="AD" clId="Web-{C160C3B6-AD28-CFB0-6A3B-955A9835B466}" dt="2023-06-21T07:16:00.319" v="17"/>
          <ac:spMkLst>
            <pc:docMk/>
            <pc:sldMk cId="2983352342" sldId="256"/>
            <ac:spMk id="192" creationId="{8FC11319-B265-AC70-1C85-E259FB855C93}"/>
          </ac:spMkLst>
        </pc:spChg>
        <pc:spChg chg="del">
          <ac:chgData name="Leonie Waring" userId="S::leonie.waring@burnleyhigh.com::cf30d76d-5e07-4af3-bd95-95439a99097f" providerId="AD" clId="Web-{C160C3B6-AD28-CFB0-6A3B-955A9835B466}" dt="2023-06-21T07:15:59.584" v="16"/>
          <ac:spMkLst>
            <pc:docMk/>
            <pc:sldMk cId="2983352342" sldId="256"/>
            <ac:spMk id="193" creationId="{3D8D041B-6F8B-0430-FDA0-303A93C94D99}"/>
          </ac:spMkLst>
        </pc:spChg>
        <pc:spChg chg="del">
          <ac:chgData name="Leonie Waring" userId="S::leonie.waring@burnleyhigh.com::cf30d76d-5e07-4af3-bd95-95439a99097f" providerId="AD" clId="Web-{C160C3B6-AD28-CFB0-6A3B-955A9835B466}" dt="2023-06-21T07:16:02.303" v="19"/>
          <ac:spMkLst>
            <pc:docMk/>
            <pc:sldMk cId="2983352342" sldId="256"/>
            <ac:spMk id="194" creationId="{3148E088-166D-A783-5277-982F02A2F869}"/>
          </ac:spMkLst>
        </pc:spChg>
        <pc:spChg chg="del">
          <ac:chgData name="Leonie Waring" userId="S::leonie.waring@burnleyhigh.com::cf30d76d-5e07-4af3-bd95-95439a99097f" providerId="AD" clId="Web-{C160C3B6-AD28-CFB0-6A3B-955A9835B466}" dt="2023-06-21T07:16:01.460" v="18"/>
          <ac:spMkLst>
            <pc:docMk/>
            <pc:sldMk cId="2983352342" sldId="256"/>
            <ac:spMk id="195" creationId="{AB3C4976-505B-C42B-9FCA-44FD6E8DD3D0}"/>
          </ac:spMkLst>
        </pc:spChg>
        <pc:spChg chg="del">
          <ac:chgData name="Leonie Waring" userId="S::leonie.waring@burnleyhigh.com::cf30d76d-5e07-4af3-bd95-95439a99097f" providerId="AD" clId="Web-{C160C3B6-AD28-CFB0-6A3B-955A9835B466}" dt="2023-06-21T07:16:06.241" v="20"/>
          <ac:spMkLst>
            <pc:docMk/>
            <pc:sldMk cId="2983352342" sldId="256"/>
            <ac:spMk id="196" creationId="{0D07B75C-73D4-6D8A-6D7F-10ACDBDB4923}"/>
          </ac:spMkLst>
        </pc:spChg>
        <pc:spChg chg="del">
          <ac:chgData name="Leonie Waring" userId="S::leonie.waring@burnleyhigh.com::cf30d76d-5e07-4af3-bd95-95439a99097f" providerId="AD" clId="Web-{C160C3B6-AD28-CFB0-6A3B-955A9835B466}" dt="2023-06-21T07:16:13.522" v="23"/>
          <ac:spMkLst>
            <pc:docMk/>
            <pc:sldMk cId="2983352342" sldId="256"/>
            <ac:spMk id="197" creationId="{8A44DB97-2311-7D5E-5E03-65FBD577369A}"/>
          </ac:spMkLst>
        </pc:spChg>
        <pc:spChg chg="del">
          <ac:chgData name="Leonie Waring" userId="S::leonie.waring@burnleyhigh.com::cf30d76d-5e07-4af3-bd95-95439a99097f" providerId="AD" clId="Web-{C160C3B6-AD28-CFB0-6A3B-955A9835B466}" dt="2023-06-21T07:16:08.725" v="21"/>
          <ac:spMkLst>
            <pc:docMk/>
            <pc:sldMk cId="2983352342" sldId="256"/>
            <ac:spMk id="198" creationId="{1102C735-7C21-E365-C7E3-9B573F7D3AC2}"/>
          </ac:spMkLst>
        </pc:spChg>
        <pc:spChg chg="del">
          <ac:chgData name="Leonie Waring" userId="S::leonie.waring@burnleyhigh.com::cf30d76d-5e07-4af3-bd95-95439a99097f" providerId="AD" clId="Web-{C160C3B6-AD28-CFB0-6A3B-955A9835B466}" dt="2023-06-21T07:16:21.476" v="27"/>
          <ac:spMkLst>
            <pc:docMk/>
            <pc:sldMk cId="2983352342" sldId="256"/>
            <ac:spMk id="199" creationId="{6464C47B-4C49-4134-4D85-7E1AEA55C8D0}"/>
          </ac:spMkLst>
        </pc:spChg>
        <pc:spChg chg="add mod">
          <ac:chgData name="Leonie Waring" userId="S::leonie.waring@burnleyhigh.com::cf30d76d-5e07-4af3-bd95-95439a99097f" providerId="AD" clId="Web-{C160C3B6-AD28-CFB0-6A3B-955A9835B466}" dt="2023-06-21T07:23:07.865" v="103" actId="1076"/>
          <ac:spMkLst>
            <pc:docMk/>
            <pc:sldMk cId="2983352342" sldId="256"/>
            <ac:spMk id="200" creationId="{5336C8C3-9DF9-9501-D37E-916FE1701E66}"/>
          </ac:spMkLst>
        </pc:spChg>
        <pc:spChg chg="del">
          <ac:chgData name="Leonie Waring" userId="S::leonie.waring@burnleyhigh.com::cf30d76d-5e07-4af3-bd95-95439a99097f" providerId="AD" clId="Web-{C160C3B6-AD28-CFB0-6A3B-955A9835B466}" dt="2023-06-21T07:16:19.507" v="26"/>
          <ac:spMkLst>
            <pc:docMk/>
            <pc:sldMk cId="2983352342" sldId="256"/>
            <ac:spMk id="201" creationId="{6462D295-A1AE-92B4-6C30-EDC3D85AE765}"/>
          </ac:spMkLst>
        </pc:spChg>
        <pc:spChg chg="del">
          <ac:chgData name="Leonie Waring" userId="S::leonie.waring@burnleyhigh.com::cf30d76d-5e07-4af3-bd95-95439a99097f" providerId="AD" clId="Web-{C160C3B6-AD28-CFB0-6A3B-955A9835B466}" dt="2023-06-21T07:16:17.507" v="25"/>
          <ac:spMkLst>
            <pc:docMk/>
            <pc:sldMk cId="2983352342" sldId="256"/>
            <ac:spMk id="202" creationId="{50E9E27B-72FE-9FCF-A308-4D75BCFCD814}"/>
          </ac:spMkLst>
        </pc:spChg>
        <pc:spChg chg="del">
          <ac:chgData name="Leonie Waring" userId="S::leonie.waring@burnleyhigh.com::cf30d76d-5e07-4af3-bd95-95439a99097f" providerId="AD" clId="Web-{C160C3B6-AD28-CFB0-6A3B-955A9835B466}" dt="2023-06-21T07:16:15.460" v="24"/>
          <ac:spMkLst>
            <pc:docMk/>
            <pc:sldMk cId="2983352342" sldId="256"/>
            <ac:spMk id="203" creationId="{2F98D4D0-71B5-FF3D-C176-17BA1860AD95}"/>
          </ac:spMkLst>
        </pc:spChg>
        <pc:spChg chg="del">
          <ac:chgData name="Leonie Waring" userId="S::leonie.waring@burnleyhigh.com::cf30d76d-5e07-4af3-bd95-95439a99097f" providerId="AD" clId="Web-{C160C3B6-AD28-CFB0-6A3B-955A9835B466}" dt="2023-06-21T07:16:11.288" v="22"/>
          <ac:spMkLst>
            <pc:docMk/>
            <pc:sldMk cId="2983352342" sldId="256"/>
            <ac:spMk id="204" creationId="{B82E8FA2-BA12-4950-4044-ECA6AFDABDBA}"/>
          </ac:spMkLst>
        </pc:spChg>
        <pc:spChg chg="add mod">
          <ac:chgData name="Leonie Waring" userId="S::leonie.waring@burnleyhigh.com::cf30d76d-5e07-4af3-bd95-95439a99097f" providerId="AD" clId="Web-{C160C3B6-AD28-CFB0-6A3B-955A9835B466}" dt="2023-06-21T07:22:53.443" v="101" actId="1076"/>
          <ac:spMkLst>
            <pc:docMk/>
            <pc:sldMk cId="2983352342" sldId="256"/>
            <ac:spMk id="205" creationId="{2FBA06AA-AA20-CD67-91DD-AB0A43B61B8D}"/>
          </ac:spMkLst>
        </pc:spChg>
        <pc:spChg chg="add mod">
          <ac:chgData name="Leonie Waring" userId="S::leonie.waring@burnleyhigh.com::cf30d76d-5e07-4af3-bd95-95439a99097f" providerId="AD" clId="Web-{C160C3B6-AD28-CFB0-6A3B-955A9835B466}" dt="2023-06-21T07:23:13.897" v="106" actId="1076"/>
          <ac:spMkLst>
            <pc:docMk/>
            <pc:sldMk cId="2983352342" sldId="256"/>
            <ac:spMk id="206" creationId="{E99A22CC-E687-315B-3237-4C51D966046C}"/>
          </ac:spMkLst>
        </pc:spChg>
        <pc:spChg chg="add mod">
          <ac:chgData name="Leonie Waring" userId="S::leonie.waring@burnleyhigh.com::cf30d76d-5e07-4af3-bd95-95439a99097f" providerId="AD" clId="Web-{C160C3B6-AD28-CFB0-6A3B-955A9835B466}" dt="2023-06-21T07:23:16.412" v="107" actId="1076"/>
          <ac:spMkLst>
            <pc:docMk/>
            <pc:sldMk cId="2983352342" sldId="256"/>
            <ac:spMk id="207" creationId="{AE87F82B-FF4A-D191-2FD7-F20F551867D8}"/>
          </ac:spMkLst>
        </pc:spChg>
        <pc:spChg chg="add mod">
          <ac:chgData name="Leonie Waring" userId="S::leonie.waring@burnleyhigh.com::cf30d76d-5e07-4af3-bd95-95439a99097f" providerId="AD" clId="Web-{C160C3B6-AD28-CFB0-6A3B-955A9835B466}" dt="2023-06-21T07:23:22.459" v="110" actId="1076"/>
          <ac:spMkLst>
            <pc:docMk/>
            <pc:sldMk cId="2983352342" sldId="256"/>
            <ac:spMk id="208" creationId="{8D10EC55-A317-5ADE-83E8-C395CB059CF9}"/>
          </ac:spMkLst>
        </pc:spChg>
        <pc:spChg chg="add mod">
          <ac:chgData name="Leonie Waring" userId="S::leonie.waring@burnleyhigh.com::cf30d76d-5e07-4af3-bd95-95439a99097f" providerId="AD" clId="Web-{C160C3B6-AD28-CFB0-6A3B-955A9835B466}" dt="2023-06-21T07:23:26.506" v="111" actId="1076"/>
          <ac:spMkLst>
            <pc:docMk/>
            <pc:sldMk cId="2983352342" sldId="256"/>
            <ac:spMk id="209" creationId="{3CAEAC40-0402-4F1A-BB20-1B1D28C9CF98}"/>
          </ac:spMkLst>
        </pc:spChg>
        <pc:spChg chg="add mod">
          <ac:chgData name="Leonie Waring" userId="S::leonie.waring@burnleyhigh.com::cf30d76d-5e07-4af3-bd95-95439a99097f" providerId="AD" clId="Web-{C160C3B6-AD28-CFB0-6A3B-955A9835B466}" dt="2023-06-21T07:25:57.762" v="153" actId="1076"/>
          <ac:spMkLst>
            <pc:docMk/>
            <pc:sldMk cId="2983352342" sldId="256"/>
            <ac:spMk id="210" creationId="{6198FC14-4A38-E546-24F8-0F0CE303E371}"/>
          </ac:spMkLst>
        </pc:spChg>
        <pc:spChg chg="add mod">
          <ac:chgData name="Leonie Waring" userId="S::leonie.waring@burnleyhigh.com::cf30d76d-5e07-4af3-bd95-95439a99097f" providerId="AD" clId="Web-{C160C3B6-AD28-CFB0-6A3B-955A9835B466}" dt="2023-06-21T07:26:08.090" v="156" actId="1076"/>
          <ac:spMkLst>
            <pc:docMk/>
            <pc:sldMk cId="2983352342" sldId="256"/>
            <ac:spMk id="211" creationId="{AB93EDFE-1E8A-98B4-6E4B-2C87C7222187}"/>
          </ac:spMkLst>
        </pc:spChg>
        <pc:spChg chg="add mod">
          <ac:chgData name="Leonie Waring" userId="S::leonie.waring@burnleyhigh.com::cf30d76d-5e07-4af3-bd95-95439a99097f" providerId="AD" clId="Web-{C160C3B6-AD28-CFB0-6A3B-955A9835B466}" dt="2023-06-21T07:26:10.184" v="157" actId="1076"/>
          <ac:spMkLst>
            <pc:docMk/>
            <pc:sldMk cId="2983352342" sldId="256"/>
            <ac:spMk id="212" creationId="{6751A146-C258-CCDB-F48B-0583F2B512B5}"/>
          </ac:spMkLst>
        </pc:spChg>
        <pc:spChg chg="add mod">
          <ac:chgData name="Leonie Waring" userId="S::leonie.waring@burnleyhigh.com::cf30d76d-5e07-4af3-bd95-95439a99097f" providerId="AD" clId="Web-{C160C3B6-AD28-CFB0-6A3B-955A9835B466}" dt="2023-06-21T07:26:12.840" v="158" actId="1076"/>
          <ac:spMkLst>
            <pc:docMk/>
            <pc:sldMk cId="2983352342" sldId="256"/>
            <ac:spMk id="213" creationId="{D1DDE5E8-EE33-103C-79DC-4C1C3E29DD83}"/>
          </ac:spMkLst>
        </pc:spChg>
        <pc:spChg chg="add mod">
          <ac:chgData name="Leonie Waring" userId="S::leonie.waring@burnleyhigh.com::cf30d76d-5e07-4af3-bd95-95439a99097f" providerId="AD" clId="Web-{C160C3B6-AD28-CFB0-6A3B-955A9835B466}" dt="2023-06-21T07:26:14.747" v="159" actId="1076"/>
          <ac:spMkLst>
            <pc:docMk/>
            <pc:sldMk cId="2983352342" sldId="256"/>
            <ac:spMk id="214" creationId="{235F6111-51D3-33C1-D068-C3E72128EE84}"/>
          </ac:spMkLst>
        </pc:spChg>
        <pc:spChg chg="add mod">
          <ac:chgData name="Leonie Waring" userId="S::leonie.waring@burnleyhigh.com::cf30d76d-5e07-4af3-bd95-95439a99097f" providerId="AD" clId="Web-{C160C3B6-AD28-CFB0-6A3B-955A9835B466}" dt="2023-06-21T07:26:16.309" v="160" actId="1076"/>
          <ac:spMkLst>
            <pc:docMk/>
            <pc:sldMk cId="2983352342" sldId="256"/>
            <ac:spMk id="215" creationId="{8782EC15-6EEC-DEFB-AFE2-EDA64AE0CC06}"/>
          </ac:spMkLst>
        </pc:spChg>
        <pc:spChg chg="add mod">
          <ac:chgData name="Leonie Waring" userId="S::leonie.waring@burnleyhigh.com::cf30d76d-5e07-4af3-bd95-95439a99097f" providerId="AD" clId="Web-{C160C3B6-AD28-CFB0-6A3B-955A9835B466}" dt="2023-06-21T07:26:19.872" v="161" actId="1076"/>
          <ac:spMkLst>
            <pc:docMk/>
            <pc:sldMk cId="2983352342" sldId="256"/>
            <ac:spMk id="216" creationId="{AAEFCB21-690C-0D97-20D6-A57EE0B2EA72}"/>
          </ac:spMkLst>
        </pc:spChg>
        <pc:spChg chg="add mod">
          <ac:chgData name="Leonie Waring" userId="S::leonie.waring@burnleyhigh.com::cf30d76d-5e07-4af3-bd95-95439a99097f" providerId="AD" clId="Web-{C160C3B6-AD28-CFB0-6A3B-955A9835B466}" dt="2023-06-21T07:26:21.278" v="162" actId="1076"/>
          <ac:spMkLst>
            <pc:docMk/>
            <pc:sldMk cId="2983352342" sldId="256"/>
            <ac:spMk id="217" creationId="{26A1A5DE-CD7C-E765-1362-3774FD6B11AE}"/>
          </ac:spMkLst>
        </pc:spChg>
        <pc:spChg chg="add mod">
          <ac:chgData name="Leonie Waring" userId="S::leonie.waring@burnleyhigh.com::cf30d76d-5e07-4af3-bd95-95439a99097f" providerId="AD" clId="Web-{C160C3B6-AD28-CFB0-6A3B-955A9835B466}" dt="2023-06-21T07:26:22.544" v="163" actId="1076"/>
          <ac:spMkLst>
            <pc:docMk/>
            <pc:sldMk cId="2983352342" sldId="256"/>
            <ac:spMk id="218" creationId="{85527E97-0A00-8166-4136-E56027830247}"/>
          </ac:spMkLst>
        </pc:spChg>
        <pc:spChg chg="add mod">
          <ac:chgData name="Leonie Waring" userId="S::leonie.waring@burnleyhigh.com::cf30d76d-5e07-4af3-bd95-95439a99097f" providerId="AD" clId="Web-{C160C3B6-AD28-CFB0-6A3B-955A9835B466}" dt="2023-06-21T07:27:26.921" v="181" actId="1076"/>
          <ac:spMkLst>
            <pc:docMk/>
            <pc:sldMk cId="2983352342" sldId="256"/>
            <ac:spMk id="219" creationId="{64D0E8C0-DA83-DDCE-7F66-E22A86A13D0E}"/>
          </ac:spMkLst>
        </pc:spChg>
        <pc:spChg chg="add mod">
          <ac:chgData name="Leonie Waring" userId="S::leonie.waring@burnleyhigh.com::cf30d76d-5e07-4af3-bd95-95439a99097f" providerId="AD" clId="Web-{C160C3B6-AD28-CFB0-6A3B-955A9835B466}" dt="2023-06-21T07:27:30.874" v="182" actId="1076"/>
          <ac:spMkLst>
            <pc:docMk/>
            <pc:sldMk cId="2983352342" sldId="256"/>
            <ac:spMk id="220" creationId="{F8366DFA-BF1C-A5E7-010D-9F3AC63908BC}"/>
          </ac:spMkLst>
        </pc:spChg>
        <pc:spChg chg="add mod">
          <ac:chgData name="Leonie Waring" userId="S::leonie.waring@burnleyhigh.com::cf30d76d-5e07-4af3-bd95-95439a99097f" providerId="AD" clId="Web-{C160C3B6-AD28-CFB0-6A3B-955A9835B466}" dt="2023-06-21T07:27:39.953" v="184" actId="1076"/>
          <ac:spMkLst>
            <pc:docMk/>
            <pc:sldMk cId="2983352342" sldId="256"/>
            <ac:spMk id="221" creationId="{6565529A-B54A-8269-8ECB-438BD968D786}"/>
          </ac:spMkLst>
        </pc:spChg>
        <pc:spChg chg="add mod">
          <ac:chgData name="Leonie Waring" userId="S::leonie.waring@burnleyhigh.com::cf30d76d-5e07-4af3-bd95-95439a99097f" providerId="AD" clId="Web-{C160C3B6-AD28-CFB0-6A3B-955A9835B466}" dt="2023-06-21T07:27:42.515" v="185" actId="1076"/>
          <ac:spMkLst>
            <pc:docMk/>
            <pc:sldMk cId="2983352342" sldId="256"/>
            <ac:spMk id="222" creationId="{61CCE8C2-481A-782D-4C78-0A5E0C9C12C7}"/>
          </ac:spMkLst>
        </pc:spChg>
        <pc:spChg chg="add mod">
          <ac:chgData name="Leonie Waring" userId="S::leonie.waring@burnleyhigh.com::cf30d76d-5e07-4af3-bd95-95439a99097f" providerId="AD" clId="Web-{C160C3B6-AD28-CFB0-6A3B-955A9835B466}" dt="2023-06-21T07:27:35.515" v="183" actId="1076"/>
          <ac:spMkLst>
            <pc:docMk/>
            <pc:sldMk cId="2983352342" sldId="256"/>
            <ac:spMk id="223" creationId="{58BA0F5B-9BCB-D862-6373-356CF1B50DEA}"/>
          </ac:spMkLst>
        </pc:spChg>
        <pc:spChg chg="add mod">
          <ac:chgData name="Leonie Waring" userId="S::leonie.waring@burnleyhigh.com::cf30d76d-5e07-4af3-bd95-95439a99097f" providerId="AD" clId="Web-{C160C3B6-AD28-CFB0-6A3B-955A9835B466}" dt="2023-06-21T07:27:48.750" v="188" actId="1076"/>
          <ac:spMkLst>
            <pc:docMk/>
            <pc:sldMk cId="2983352342" sldId="256"/>
            <ac:spMk id="224" creationId="{8D375A88-BFBA-549E-9259-1C70528EB6B4}"/>
          </ac:spMkLst>
        </pc:spChg>
        <pc:spChg chg="add mod">
          <ac:chgData name="Leonie Waring" userId="S::leonie.waring@burnleyhigh.com::cf30d76d-5e07-4af3-bd95-95439a99097f" providerId="AD" clId="Web-{C160C3B6-AD28-CFB0-6A3B-955A9835B466}" dt="2023-06-21T07:28:08.547" v="192" actId="1076"/>
          <ac:spMkLst>
            <pc:docMk/>
            <pc:sldMk cId="2983352342" sldId="256"/>
            <ac:spMk id="225" creationId="{2DB38718-AFCD-232C-C9DF-B2BC2666AFF6}"/>
          </ac:spMkLst>
        </pc:spChg>
        <pc:spChg chg="add mod">
          <ac:chgData name="Leonie Waring" userId="S::leonie.waring@burnleyhigh.com::cf30d76d-5e07-4af3-bd95-95439a99097f" providerId="AD" clId="Web-{C160C3B6-AD28-CFB0-6A3B-955A9835B466}" dt="2023-06-21T07:28:14.141" v="193" actId="1076"/>
          <ac:spMkLst>
            <pc:docMk/>
            <pc:sldMk cId="2983352342" sldId="256"/>
            <ac:spMk id="226" creationId="{A27113E0-E66F-5DEB-3CB6-EF1A2070A462}"/>
          </ac:spMkLst>
        </pc:spChg>
        <pc:spChg chg="add mod">
          <ac:chgData name="Leonie Waring" userId="S::leonie.waring@burnleyhigh.com::cf30d76d-5e07-4af3-bd95-95439a99097f" providerId="AD" clId="Web-{C160C3B6-AD28-CFB0-6A3B-955A9835B466}" dt="2023-06-21T07:28:49.315" v="213" actId="1076"/>
          <ac:spMkLst>
            <pc:docMk/>
            <pc:sldMk cId="2983352342" sldId="256"/>
            <ac:spMk id="227" creationId="{0F7917A9-0728-A16E-C581-90CEC16B8F4E}"/>
          </ac:spMkLst>
        </pc:spChg>
        <pc:spChg chg="add mod">
          <ac:chgData name="Leonie Waring" userId="S::leonie.waring@burnleyhigh.com::cf30d76d-5e07-4af3-bd95-95439a99097f" providerId="AD" clId="Web-{C160C3B6-AD28-CFB0-6A3B-955A9835B466}" dt="2023-06-21T07:28:51.268" v="214" actId="1076"/>
          <ac:spMkLst>
            <pc:docMk/>
            <pc:sldMk cId="2983352342" sldId="256"/>
            <ac:spMk id="228" creationId="{6E7FE79B-B4FA-970C-39F5-C26E46E0AE46}"/>
          </ac:spMkLst>
        </pc:spChg>
        <pc:spChg chg="add mod">
          <ac:chgData name="Leonie Waring" userId="S::leonie.waring@burnleyhigh.com::cf30d76d-5e07-4af3-bd95-95439a99097f" providerId="AD" clId="Web-{C160C3B6-AD28-CFB0-6A3B-955A9835B466}" dt="2023-06-21T07:28:54.440" v="215" actId="1076"/>
          <ac:spMkLst>
            <pc:docMk/>
            <pc:sldMk cId="2983352342" sldId="256"/>
            <ac:spMk id="229" creationId="{160EDFA9-52A7-0520-606A-7E1066E20FA7}"/>
          </ac:spMkLst>
        </pc:spChg>
        <pc:spChg chg="add mod">
          <ac:chgData name="Leonie Waring" userId="S::leonie.waring@burnleyhigh.com::cf30d76d-5e07-4af3-bd95-95439a99097f" providerId="AD" clId="Web-{C160C3B6-AD28-CFB0-6A3B-955A9835B466}" dt="2023-06-21T07:28:57.518" v="216" actId="1076"/>
          <ac:spMkLst>
            <pc:docMk/>
            <pc:sldMk cId="2983352342" sldId="256"/>
            <ac:spMk id="230" creationId="{9156DE9B-62B0-0D12-35BB-93C77BE8C22B}"/>
          </ac:spMkLst>
        </pc:spChg>
        <pc:spChg chg="add mod">
          <ac:chgData name="Leonie Waring" userId="S::leonie.waring@burnleyhigh.com::cf30d76d-5e07-4af3-bd95-95439a99097f" providerId="AD" clId="Web-{C160C3B6-AD28-CFB0-6A3B-955A9835B466}" dt="2023-06-21T07:29:03.128" v="219" actId="1076"/>
          <ac:spMkLst>
            <pc:docMk/>
            <pc:sldMk cId="2983352342" sldId="256"/>
            <ac:spMk id="231" creationId="{6E46F547-1FE5-7B0A-D267-07746F88AB28}"/>
          </ac:spMkLst>
        </pc:spChg>
        <pc:spChg chg="add mod">
          <ac:chgData name="Leonie Waring" userId="S::leonie.waring@burnleyhigh.com::cf30d76d-5e07-4af3-bd95-95439a99097f" providerId="AD" clId="Web-{C160C3B6-AD28-CFB0-6A3B-955A9835B466}" dt="2023-06-21T07:29:05.659" v="220" actId="1076"/>
          <ac:spMkLst>
            <pc:docMk/>
            <pc:sldMk cId="2983352342" sldId="256"/>
            <ac:spMk id="232" creationId="{24C53F15-96B8-AFE6-454A-95659FC1B074}"/>
          </ac:spMkLst>
        </pc:spChg>
        <pc:spChg chg="add mod">
          <ac:chgData name="Leonie Waring" userId="S::leonie.waring@burnleyhigh.com::cf30d76d-5e07-4af3-bd95-95439a99097f" providerId="AD" clId="Web-{C160C3B6-AD28-CFB0-6A3B-955A9835B466}" dt="2023-06-21T07:29:13.347" v="223" actId="1076"/>
          <ac:spMkLst>
            <pc:docMk/>
            <pc:sldMk cId="2983352342" sldId="256"/>
            <ac:spMk id="233" creationId="{FB7E0638-8C4B-C9F3-D2BA-8746CC623D42}"/>
          </ac:spMkLst>
        </pc:spChg>
        <pc:spChg chg="add mod">
          <ac:chgData name="Leonie Waring" userId="S::leonie.waring@burnleyhigh.com::cf30d76d-5e07-4af3-bd95-95439a99097f" providerId="AD" clId="Web-{C160C3B6-AD28-CFB0-6A3B-955A9835B466}" dt="2023-06-21T07:29:15.237" v="224" actId="1076"/>
          <ac:spMkLst>
            <pc:docMk/>
            <pc:sldMk cId="2983352342" sldId="256"/>
            <ac:spMk id="234" creationId="{0A562696-A7C9-6346-A167-FF4D9782ADBD}"/>
          </ac:spMkLst>
        </pc:spChg>
        <pc:spChg chg="add mod">
          <ac:chgData name="Leonie Waring" userId="S::leonie.waring@burnleyhigh.com::cf30d76d-5e07-4af3-bd95-95439a99097f" providerId="AD" clId="Web-{C160C3B6-AD28-CFB0-6A3B-955A9835B466}" dt="2023-06-21T07:29:17.300" v="225" actId="1076"/>
          <ac:spMkLst>
            <pc:docMk/>
            <pc:sldMk cId="2983352342" sldId="256"/>
            <ac:spMk id="235" creationId="{AD8118AD-5B3D-D154-E125-5FBEFA2BFA52}"/>
          </ac:spMkLst>
        </pc:spChg>
        <pc:spChg chg="add del">
          <ac:chgData name="Leonie Waring" userId="S::leonie.waring@burnleyhigh.com::cf30d76d-5e07-4af3-bd95-95439a99097f" providerId="AD" clId="Web-{C160C3B6-AD28-CFB0-6A3B-955A9835B466}" dt="2023-06-21T07:15:51.647" v="10"/>
          <ac:spMkLst>
            <pc:docMk/>
            <pc:sldMk cId="2983352342" sldId="256"/>
            <ac:spMk id="299" creationId="{00000000-0000-0000-0000-000000000000}"/>
          </ac:spMkLst>
        </pc:spChg>
        <pc:spChg chg="mod">
          <ac:chgData name="Leonie Waring" userId="S::leonie.waring@burnleyhigh.com::cf30d76d-5e07-4af3-bd95-95439a99097f" providerId="AD" clId="Web-{C160C3B6-AD28-CFB0-6A3B-955A9835B466}" dt="2023-06-21T07:27:50.453" v="189" actId="1076"/>
          <ac:spMkLst>
            <pc:docMk/>
            <pc:sldMk cId="2983352342" sldId="256"/>
            <ac:spMk id="303" creationId="{00000000-0000-0000-0000-000000000000}"/>
          </ac:spMkLst>
        </pc:spChg>
      </pc:sldChg>
    </pc:docChg>
  </pc:docChgLst>
  <pc:docChgLst>
    <pc:chgData name="Leonie Waring" userId="S::leonie.waring@burnleyhigh.com::cf30d76d-5e07-4af3-bd95-95439a99097f" providerId="AD" clId="Web-{210CF48D-723F-032E-E1AE-48C5B9A91AAD}"/>
    <pc:docChg chg="modSld">
      <pc:chgData name="Leonie Waring" userId="S::leonie.waring@burnleyhigh.com::cf30d76d-5e07-4af3-bd95-95439a99097f" providerId="AD" clId="Web-{210CF48D-723F-032E-E1AE-48C5B9A91AAD}" dt="2023-06-21T08:21:05.750" v="11" actId="1076"/>
      <pc:docMkLst>
        <pc:docMk/>
      </pc:docMkLst>
      <pc:sldChg chg="addSp modSp">
        <pc:chgData name="Leonie Waring" userId="S::leonie.waring@burnleyhigh.com::cf30d76d-5e07-4af3-bd95-95439a99097f" providerId="AD" clId="Web-{210CF48D-723F-032E-E1AE-48C5B9A91AAD}" dt="2023-06-21T08:21:05.750" v="11" actId="1076"/>
        <pc:sldMkLst>
          <pc:docMk/>
          <pc:sldMk cId="2983352342" sldId="256"/>
        </pc:sldMkLst>
        <pc:spChg chg="add mod">
          <ac:chgData name="Leonie Waring" userId="S::leonie.waring@burnleyhigh.com::cf30d76d-5e07-4af3-bd95-95439a99097f" providerId="AD" clId="Web-{210CF48D-723F-032E-E1AE-48C5B9A91AAD}" dt="2023-06-21T08:20:40.138" v="6" actId="1076"/>
          <ac:spMkLst>
            <pc:docMk/>
            <pc:sldMk cId="2983352342" sldId="256"/>
            <ac:spMk id="7" creationId="{6FCC84C8-5641-65EE-EC9C-05AF8DA2AD37}"/>
          </ac:spMkLst>
        </pc:spChg>
        <pc:spChg chg="add mod">
          <ac:chgData name="Leonie Waring" userId="S::leonie.waring@burnleyhigh.com::cf30d76d-5e07-4af3-bd95-95439a99097f" providerId="AD" clId="Web-{210CF48D-723F-032E-E1AE-48C5B9A91AAD}" dt="2023-06-21T08:20:47.076" v="7" actId="1076"/>
          <ac:spMkLst>
            <pc:docMk/>
            <pc:sldMk cId="2983352342" sldId="256"/>
            <ac:spMk id="51" creationId="{7AD03207-3A56-AC2D-F263-BEDA11BFC69F}"/>
          </ac:spMkLst>
        </pc:spChg>
        <pc:spChg chg="add mod">
          <ac:chgData name="Leonie Waring" userId="S::leonie.waring@burnleyhigh.com::cf30d76d-5e07-4af3-bd95-95439a99097f" providerId="AD" clId="Web-{210CF48D-723F-032E-E1AE-48C5B9A91AAD}" dt="2023-06-21T08:20:52.264" v="8" actId="1076"/>
          <ac:spMkLst>
            <pc:docMk/>
            <pc:sldMk cId="2983352342" sldId="256"/>
            <ac:spMk id="52" creationId="{0CAD09AA-8C4D-38F9-0B10-727A291A6C31}"/>
          </ac:spMkLst>
        </pc:spChg>
        <pc:spChg chg="add mod">
          <ac:chgData name="Leonie Waring" userId="S::leonie.waring@burnleyhigh.com::cf30d76d-5e07-4af3-bd95-95439a99097f" providerId="AD" clId="Web-{210CF48D-723F-032E-E1AE-48C5B9A91AAD}" dt="2023-06-21T08:21:00.296" v="10" actId="1076"/>
          <ac:spMkLst>
            <pc:docMk/>
            <pc:sldMk cId="2983352342" sldId="256"/>
            <ac:spMk id="53" creationId="{AAB2F845-EEB0-8D9B-ADE7-18DCF52E4E02}"/>
          </ac:spMkLst>
        </pc:spChg>
        <pc:spChg chg="add mod">
          <ac:chgData name="Leonie Waring" userId="S::leonie.waring@burnleyhigh.com::cf30d76d-5e07-4af3-bd95-95439a99097f" providerId="AD" clId="Web-{210CF48D-723F-032E-E1AE-48C5B9A91AAD}" dt="2023-06-21T08:21:05.750" v="11" actId="1076"/>
          <ac:spMkLst>
            <pc:docMk/>
            <pc:sldMk cId="2983352342" sldId="256"/>
            <ac:spMk id="55" creationId="{63DB8EDE-07FE-55C0-955E-60E28A8735B0}"/>
          </ac:spMkLst>
        </pc:spChg>
      </pc:sldChg>
    </pc:docChg>
  </pc:docChgLst>
  <pc:docChgLst>
    <pc:chgData name="Leonie Waring" userId="S::leonie.waring@burnleyhigh.com::cf30d76d-5e07-4af3-bd95-95439a99097f" providerId="AD" clId="Web-{38CFAD22-14F2-DAA0-3703-5829C712CDFD}"/>
    <pc:docChg chg="modSld">
      <pc:chgData name="Leonie Waring" userId="S::leonie.waring@burnleyhigh.com::cf30d76d-5e07-4af3-bd95-95439a99097f" providerId="AD" clId="Web-{38CFAD22-14F2-DAA0-3703-5829C712CDFD}" dt="2023-06-19T09:53:58.928" v="207"/>
      <pc:docMkLst>
        <pc:docMk/>
      </pc:docMkLst>
      <pc:sldChg chg="addSp delSp modSp">
        <pc:chgData name="Leonie Waring" userId="S::leonie.waring@burnleyhigh.com::cf30d76d-5e07-4af3-bd95-95439a99097f" providerId="AD" clId="Web-{38CFAD22-14F2-DAA0-3703-5829C712CDFD}" dt="2023-06-19T09:53:58.928" v="207"/>
        <pc:sldMkLst>
          <pc:docMk/>
          <pc:sldMk cId="2983352342" sldId="256"/>
        </pc:sldMkLst>
        <pc:spChg chg="add del mod">
          <ac:chgData name="Leonie Waring" userId="S::leonie.waring@burnleyhigh.com::cf30d76d-5e07-4af3-bd95-95439a99097f" providerId="AD" clId="Web-{38CFAD22-14F2-DAA0-3703-5829C712CDFD}" dt="2023-06-19T09:53:58.928" v="205"/>
          <ac:spMkLst>
            <pc:docMk/>
            <pc:sldMk cId="2983352342" sldId="256"/>
            <ac:spMk id="3" creationId="{D1F607C9-0C56-D4F8-35A4-15466A522463}"/>
          </ac:spMkLst>
        </pc:spChg>
        <pc:spChg chg="add del mod">
          <ac:chgData name="Leonie Waring" userId="S::leonie.waring@burnleyhigh.com::cf30d76d-5e07-4af3-bd95-95439a99097f" providerId="AD" clId="Web-{38CFAD22-14F2-DAA0-3703-5829C712CDFD}" dt="2023-06-19T09:53:58.928" v="204"/>
          <ac:spMkLst>
            <pc:docMk/>
            <pc:sldMk cId="2983352342" sldId="256"/>
            <ac:spMk id="6" creationId="{7BAEE59E-95A6-FAD1-DCE7-6F365171FA6B}"/>
          </ac:spMkLst>
        </pc:spChg>
        <pc:spChg chg="mod">
          <ac:chgData name="Leonie Waring" userId="S::leonie.waring@burnleyhigh.com::cf30d76d-5e07-4af3-bd95-95439a99097f" providerId="AD" clId="Web-{38CFAD22-14F2-DAA0-3703-5829C712CDFD}" dt="2023-06-19T09:49:52.497" v="176" actId="1076"/>
          <ac:spMkLst>
            <pc:docMk/>
            <pc:sldMk cId="2983352342" sldId="256"/>
            <ac:spMk id="7" creationId="{29C93586-D03F-4DE4-FEDE-93BF6CBB3878}"/>
          </ac:spMkLst>
        </pc:spChg>
        <pc:spChg chg="del mod">
          <ac:chgData name="Leonie Waring" userId="S::leonie.waring@burnleyhigh.com::cf30d76d-5e07-4af3-bd95-95439a99097f" providerId="AD" clId="Web-{38CFAD22-14F2-DAA0-3703-5829C712CDFD}" dt="2023-06-19T09:52:17.049" v="177"/>
          <ac:spMkLst>
            <pc:docMk/>
            <pc:sldMk cId="2983352342" sldId="256"/>
            <ac:spMk id="8" creationId="{03BF76A1-E5E1-8DE4-BEAD-4BF85E410283}"/>
          </ac:spMkLst>
        </pc:spChg>
        <pc:spChg chg="del mod">
          <ac:chgData name="Leonie Waring" userId="S::leonie.waring@burnleyhigh.com::cf30d76d-5e07-4af3-bd95-95439a99097f" providerId="AD" clId="Web-{38CFAD22-14F2-DAA0-3703-5829C712CDFD}" dt="2023-06-19T09:53:02.770" v="179"/>
          <ac:spMkLst>
            <pc:docMk/>
            <pc:sldMk cId="2983352342" sldId="256"/>
            <ac:spMk id="9" creationId="{7BCAD34F-CBA7-CD55-C9D3-D90E04AEAD67}"/>
          </ac:spMkLst>
        </pc:spChg>
        <pc:spChg chg="del mod">
          <ac:chgData name="Leonie Waring" userId="S::leonie.waring@burnleyhigh.com::cf30d76d-5e07-4af3-bd95-95439a99097f" providerId="AD" clId="Web-{38CFAD22-14F2-DAA0-3703-5829C712CDFD}" dt="2023-06-19T09:53:13.086" v="185"/>
          <ac:spMkLst>
            <pc:docMk/>
            <pc:sldMk cId="2983352342" sldId="256"/>
            <ac:spMk id="10" creationId="{697214DB-9D15-2421-46DE-2AA57184ED29}"/>
          </ac:spMkLst>
        </pc:spChg>
        <pc:spChg chg="del mod">
          <ac:chgData name="Leonie Waring" userId="S::leonie.waring@burnleyhigh.com::cf30d76d-5e07-4af3-bd95-95439a99097f" providerId="AD" clId="Web-{38CFAD22-14F2-DAA0-3703-5829C712CDFD}" dt="2023-06-19T09:53:13.086" v="184"/>
          <ac:spMkLst>
            <pc:docMk/>
            <pc:sldMk cId="2983352342" sldId="256"/>
            <ac:spMk id="11" creationId="{CE43FB83-13C1-33F6-F1C4-F0B4620A47C5}"/>
          </ac:spMkLst>
        </pc:spChg>
        <pc:spChg chg="del mod">
          <ac:chgData name="Leonie Waring" userId="S::leonie.waring@burnleyhigh.com::cf30d76d-5e07-4af3-bd95-95439a99097f" providerId="AD" clId="Web-{38CFAD22-14F2-DAA0-3703-5829C712CDFD}" dt="2023-06-19T09:53:13.086" v="183"/>
          <ac:spMkLst>
            <pc:docMk/>
            <pc:sldMk cId="2983352342" sldId="256"/>
            <ac:spMk id="12" creationId="{599B09A9-FAE3-62D9-DD92-FB504D766FBC}"/>
          </ac:spMkLst>
        </pc:spChg>
        <pc:spChg chg="del mod">
          <ac:chgData name="Leonie Waring" userId="S::leonie.waring@burnleyhigh.com::cf30d76d-5e07-4af3-bd95-95439a99097f" providerId="AD" clId="Web-{38CFAD22-14F2-DAA0-3703-5829C712CDFD}" dt="2023-06-19T09:53:13.086" v="182"/>
          <ac:spMkLst>
            <pc:docMk/>
            <pc:sldMk cId="2983352342" sldId="256"/>
            <ac:spMk id="13" creationId="{5024CF5A-98AB-1EED-CDAA-6100DBA20519}"/>
          </ac:spMkLst>
        </pc:spChg>
        <pc:spChg chg="del mod">
          <ac:chgData name="Leonie Waring" userId="S::leonie.waring@burnleyhigh.com::cf30d76d-5e07-4af3-bd95-95439a99097f" providerId="AD" clId="Web-{38CFAD22-14F2-DAA0-3703-5829C712CDFD}" dt="2023-06-19T09:53:13.086" v="181"/>
          <ac:spMkLst>
            <pc:docMk/>
            <pc:sldMk cId="2983352342" sldId="256"/>
            <ac:spMk id="14" creationId="{54BE85E3-613C-D629-74F9-485898F16A47}"/>
          </ac:spMkLst>
        </pc:spChg>
        <pc:spChg chg="del mod">
          <ac:chgData name="Leonie Waring" userId="S::leonie.waring@burnleyhigh.com::cf30d76d-5e07-4af3-bd95-95439a99097f" providerId="AD" clId="Web-{38CFAD22-14F2-DAA0-3703-5829C712CDFD}" dt="2023-06-19T09:53:13.086" v="180"/>
          <ac:spMkLst>
            <pc:docMk/>
            <pc:sldMk cId="2983352342" sldId="256"/>
            <ac:spMk id="15" creationId="{B763A805-FAD0-67C0-C71C-82BAD5EEFF56}"/>
          </ac:spMkLst>
        </pc:spChg>
        <pc:spChg chg="del mod">
          <ac:chgData name="Leonie Waring" userId="S::leonie.waring@burnleyhigh.com::cf30d76d-5e07-4af3-bd95-95439a99097f" providerId="AD" clId="Web-{38CFAD22-14F2-DAA0-3703-5829C712CDFD}" dt="2023-06-19T09:53:15.098" v="186"/>
          <ac:spMkLst>
            <pc:docMk/>
            <pc:sldMk cId="2983352342" sldId="256"/>
            <ac:spMk id="16" creationId="{A26D4E2D-933F-4375-79A2-4C0A916EE3A2}"/>
          </ac:spMkLst>
        </pc:spChg>
        <pc:spChg chg="del mod">
          <ac:chgData name="Leonie Waring" userId="S::leonie.waring@burnleyhigh.com::cf30d76d-5e07-4af3-bd95-95439a99097f" providerId="AD" clId="Web-{38CFAD22-14F2-DAA0-3703-5829C712CDFD}" dt="2023-06-19T09:53:17.474" v="187"/>
          <ac:spMkLst>
            <pc:docMk/>
            <pc:sldMk cId="2983352342" sldId="256"/>
            <ac:spMk id="17" creationId="{5EFBAAAD-A276-7E3F-092A-5436ED16A6B1}"/>
          </ac:spMkLst>
        </pc:spChg>
        <pc:spChg chg="del mod">
          <ac:chgData name="Leonie Waring" userId="S::leonie.waring@burnleyhigh.com::cf30d76d-5e07-4af3-bd95-95439a99097f" providerId="AD" clId="Web-{38CFAD22-14F2-DAA0-3703-5829C712CDFD}" dt="2023-06-19T09:53:19.802" v="188"/>
          <ac:spMkLst>
            <pc:docMk/>
            <pc:sldMk cId="2983352342" sldId="256"/>
            <ac:spMk id="18" creationId="{0ABFED8B-9393-B76B-935F-72424A642616}"/>
          </ac:spMkLst>
        </pc:spChg>
        <pc:spChg chg="del">
          <ac:chgData name="Leonie Waring" userId="S::leonie.waring@burnleyhigh.com::cf30d76d-5e07-4af3-bd95-95439a99097f" providerId="AD" clId="Web-{38CFAD22-14F2-DAA0-3703-5829C712CDFD}" dt="2023-06-19T09:53:24.724" v="189"/>
          <ac:spMkLst>
            <pc:docMk/>
            <pc:sldMk cId="2983352342" sldId="256"/>
            <ac:spMk id="19" creationId="{8BD1A425-C7E4-50D2-72B7-4B031B8FA08A}"/>
          </ac:spMkLst>
        </pc:spChg>
        <pc:spChg chg="del mod">
          <ac:chgData name="Leonie Waring" userId="S::leonie.waring@burnleyhigh.com::cf30d76d-5e07-4af3-bd95-95439a99097f" providerId="AD" clId="Web-{38CFAD22-14F2-DAA0-3703-5829C712CDFD}" dt="2023-06-19T09:53:26.724" v="190"/>
          <ac:spMkLst>
            <pc:docMk/>
            <pc:sldMk cId="2983352342" sldId="256"/>
            <ac:spMk id="20" creationId="{39970B20-D7CB-C540-25B1-F025225FEFAD}"/>
          </ac:spMkLst>
        </pc:spChg>
        <pc:spChg chg="del mod">
          <ac:chgData name="Leonie Waring" userId="S::leonie.waring@burnleyhigh.com::cf30d76d-5e07-4af3-bd95-95439a99097f" providerId="AD" clId="Web-{38CFAD22-14F2-DAA0-3703-5829C712CDFD}" dt="2023-06-19T09:53:28.568" v="191"/>
          <ac:spMkLst>
            <pc:docMk/>
            <pc:sldMk cId="2983352342" sldId="256"/>
            <ac:spMk id="21" creationId="{F1A86E8E-659F-EE69-3B64-53510DA93C19}"/>
          </ac:spMkLst>
        </pc:spChg>
        <pc:spChg chg="del mod">
          <ac:chgData name="Leonie Waring" userId="S::leonie.waring@burnleyhigh.com::cf30d76d-5e07-4af3-bd95-95439a99097f" providerId="AD" clId="Web-{38CFAD22-14F2-DAA0-3703-5829C712CDFD}" dt="2023-06-19T09:53:30.302" v="192"/>
          <ac:spMkLst>
            <pc:docMk/>
            <pc:sldMk cId="2983352342" sldId="256"/>
            <ac:spMk id="22" creationId="{FA623FF5-ED08-78E4-1AD1-63C5A5730856}"/>
          </ac:spMkLst>
        </pc:spChg>
        <pc:spChg chg="del mod">
          <ac:chgData name="Leonie Waring" userId="S::leonie.waring@burnleyhigh.com::cf30d76d-5e07-4af3-bd95-95439a99097f" providerId="AD" clId="Web-{38CFAD22-14F2-DAA0-3703-5829C712CDFD}" dt="2023-06-19T09:53:32.568" v="193"/>
          <ac:spMkLst>
            <pc:docMk/>
            <pc:sldMk cId="2983352342" sldId="256"/>
            <ac:spMk id="23" creationId="{911333DF-6BEC-99F9-606A-7B548E0A0725}"/>
          </ac:spMkLst>
        </pc:spChg>
        <pc:spChg chg="del mod">
          <ac:chgData name="Leonie Waring" userId="S::leonie.waring@burnleyhigh.com::cf30d76d-5e07-4af3-bd95-95439a99097f" providerId="AD" clId="Web-{38CFAD22-14F2-DAA0-3703-5829C712CDFD}" dt="2023-06-19T09:53:58.928" v="207"/>
          <ac:spMkLst>
            <pc:docMk/>
            <pc:sldMk cId="2983352342" sldId="256"/>
            <ac:spMk id="24" creationId="{7634D33A-52E5-78F9-4265-822C7626B01F}"/>
          </ac:spMkLst>
        </pc:spChg>
        <pc:spChg chg="del mod">
          <ac:chgData name="Leonie Waring" userId="S::leonie.waring@burnleyhigh.com::cf30d76d-5e07-4af3-bd95-95439a99097f" providerId="AD" clId="Web-{38CFAD22-14F2-DAA0-3703-5829C712CDFD}" dt="2023-06-19T09:53:58.928" v="206"/>
          <ac:spMkLst>
            <pc:docMk/>
            <pc:sldMk cId="2983352342" sldId="256"/>
            <ac:spMk id="25" creationId="{3F5F2004-8DE1-EDDD-733F-8DD3455A0796}"/>
          </ac:spMkLst>
        </pc:spChg>
        <pc:spChg chg="add del mod">
          <ac:chgData name="Leonie Waring" userId="S::leonie.waring@burnleyhigh.com::cf30d76d-5e07-4af3-bd95-95439a99097f" providerId="AD" clId="Web-{38CFAD22-14F2-DAA0-3703-5829C712CDFD}" dt="2023-06-19T09:53:58.928" v="203"/>
          <ac:spMkLst>
            <pc:docMk/>
            <pc:sldMk cId="2983352342" sldId="256"/>
            <ac:spMk id="26" creationId="{03138C26-A7A7-2D9C-CE18-2F711CA5CD18}"/>
          </ac:spMkLst>
        </pc:spChg>
        <pc:spChg chg="add del mod">
          <ac:chgData name="Leonie Waring" userId="S::leonie.waring@burnleyhigh.com::cf30d76d-5e07-4af3-bd95-95439a99097f" providerId="AD" clId="Web-{38CFAD22-14F2-DAA0-3703-5829C712CDFD}" dt="2023-06-19T09:53:58.928" v="202"/>
          <ac:spMkLst>
            <pc:docMk/>
            <pc:sldMk cId="2983352342" sldId="256"/>
            <ac:spMk id="27" creationId="{A827788E-F721-9ED6-629D-85CABB056185}"/>
          </ac:spMkLst>
        </pc:spChg>
        <pc:spChg chg="add del mod">
          <ac:chgData name="Leonie Waring" userId="S::leonie.waring@burnleyhigh.com::cf30d76d-5e07-4af3-bd95-95439a99097f" providerId="AD" clId="Web-{38CFAD22-14F2-DAA0-3703-5829C712CDFD}" dt="2023-06-19T09:53:58.928" v="201"/>
          <ac:spMkLst>
            <pc:docMk/>
            <pc:sldMk cId="2983352342" sldId="256"/>
            <ac:spMk id="28" creationId="{2850C600-50D2-AAF5-1413-D44950ACE2D1}"/>
          </ac:spMkLst>
        </pc:spChg>
        <pc:spChg chg="add del mod">
          <ac:chgData name="Leonie Waring" userId="S::leonie.waring@burnleyhigh.com::cf30d76d-5e07-4af3-bd95-95439a99097f" providerId="AD" clId="Web-{38CFAD22-14F2-DAA0-3703-5829C712CDFD}" dt="2023-06-19T09:53:58.928" v="200"/>
          <ac:spMkLst>
            <pc:docMk/>
            <pc:sldMk cId="2983352342" sldId="256"/>
            <ac:spMk id="29" creationId="{E4C7C6C3-B9BE-8690-A59C-61EDB955C1E1}"/>
          </ac:spMkLst>
        </pc:spChg>
        <pc:spChg chg="add del mod">
          <ac:chgData name="Leonie Waring" userId="S::leonie.waring@burnleyhigh.com::cf30d76d-5e07-4af3-bd95-95439a99097f" providerId="AD" clId="Web-{38CFAD22-14F2-DAA0-3703-5829C712CDFD}" dt="2023-06-19T09:53:58.928" v="199"/>
          <ac:spMkLst>
            <pc:docMk/>
            <pc:sldMk cId="2983352342" sldId="256"/>
            <ac:spMk id="30" creationId="{4528C214-CCAE-D7B6-D924-10754031E5DB}"/>
          </ac:spMkLst>
        </pc:spChg>
        <pc:spChg chg="add del mod">
          <ac:chgData name="Leonie Waring" userId="S::leonie.waring@burnleyhigh.com::cf30d76d-5e07-4af3-bd95-95439a99097f" providerId="AD" clId="Web-{38CFAD22-14F2-DAA0-3703-5829C712CDFD}" dt="2023-06-19T09:53:58.928" v="198"/>
          <ac:spMkLst>
            <pc:docMk/>
            <pc:sldMk cId="2983352342" sldId="256"/>
            <ac:spMk id="31" creationId="{67915846-B0D1-6014-D81D-C7BC1F3F2543}"/>
          </ac:spMkLst>
        </pc:spChg>
        <pc:spChg chg="add del mod">
          <ac:chgData name="Leonie Waring" userId="S::leonie.waring@burnleyhigh.com::cf30d76d-5e07-4af3-bd95-95439a99097f" providerId="AD" clId="Web-{38CFAD22-14F2-DAA0-3703-5829C712CDFD}" dt="2023-06-19T09:53:58.928" v="197"/>
          <ac:spMkLst>
            <pc:docMk/>
            <pc:sldMk cId="2983352342" sldId="256"/>
            <ac:spMk id="32" creationId="{A65AE70A-8B20-E6BB-A03D-263117104B57}"/>
          </ac:spMkLst>
        </pc:spChg>
        <pc:spChg chg="add del mod">
          <ac:chgData name="Leonie Waring" userId="S::leonie.waring@burnleyhigh.com::cf30d76d-5e07-4af3-bd95-95439a99097f" providerId="AD" clId="Web-{38CFAD22-14F2-DAA0-3703-5829C712CDFD}" dt="2023-06-19T09:53:58.928" v="196"/>
          <ac:spMkLst>
            <pc:docMk/>
            <pc:sldMk cId="2983352342" sldId="256"/>
            <ac:spMk id="33" creationId="{E127C652-FEC0-6EEB-DEBA-231C2D185ACA}"/>
          </ac:spMkLst>
        </pc:spChg>
        <pc:spChg chg="add del mod">
          <ac:chgData name="Leonie Waring" userId="S::leonie.waring@burnleyhigh.com::cf30d76d-5e07-4af3-bd95-95439a99097f" providerId="AD" clId="Web-{38CFAD22-14F2-DAA0-3703-5829C712CDFD}" dt="2023-06-19T09:53:58.928" v="195"/>
          <ac:spMkLst>
            <pc:docMk/>
            <pc:sldMk cId="2983352342" sldId="256"/>
            <ac:spMk id="34" creationId="{D885956A-8735-0883-5F2A-9A0803B9730E}"/>
          </ac:spMkLst>
        </pc:spChg>
        <pc:spChg chg="add del mod">
          <ac:chgData name="Leonie Waring" userId="S::leonie.waring@burnleyhigh.com::cf30d76d-5e07-4af3-bd95-95439a99097f" providerId="AD" clId="Web-{38CFAD22-14F2-DAA0-3703-5829C712CDFD}" dt="2023-06-19T09:53:58.928" v="194"/>
          <ac:spMkLst>
            <pc:docMk/>
            <pc:sldMk cId="2983352342" sldId="256"/>
            <ac:spMk id="35" creationId="{E2D9B092-798F-BE97-C3C2-3B5D9F896BA1}"/>
          </ac:spMkLst>
        </pc:spChg>
        <pc:spChg chg="mod">
          <ac:chgData name="Leonie Waring" userId="S::leonie.waring@burnleyhigh.com::cf30d76d-5e07-4af3-bd95-95439a99097f" providerId="AD" clId="Web-{38CFAD22-14F2-DAA0-3703-5829C712CDFD}" dt="2023-06-19T09:26:52.664" v="119" actId="1076"/>
          <ac:spMkLst>
            <pc:docMk/>
            <pc:sldMk cId="2983352342" sldId="256"/>
            <ac:spMk id="296" creationId="{00000000-0000-0000-0000-000000000000}"/>
          </ac:spMkLst>
        </pc:spChg>
        <pc:spChg chg="mod ord">
          <ac:chgData name="Leonie Waring" userId="S::leonie.waring@burnleyhigh.com::cf30d76d-5e07-4af3-bd95-95439a99097f" providerId="AD" clId="Web-{38CFAD22-14F2-DAA0-3703-5829C712CDFD}" dt="2023-06-19T09:49:26.027" v="173"/>
          <ac:spMkLst>
            <pc:docMk/>
            <pc:sldMk cId="2983352342" sldId="256"/>
            <ac:spMk id="299" creationId="{00000000-0000-0000-0000-000000000000}"/>
          </ac:spMkLst>
        </pc:spChg>
      </pc:sldChg>
    </pc:docChg>
  </pc:docChgLst>
  <pc:docChgLst>
    <pc:chgData name="Leonie Waring" userId="S::lwaring@burnley-ept.com::cf30d76d-5e07-4af3-bd95-95439a99097f" providerId="AD" clId="Web-{33E05037-EC33-2390-E832-BA79ABF99171}"/>
    <pc:docChg chg="modSld">
      <pc:chgData name="Leonie Waring" userId="S::lwaring@burnley-ept.com::cf30d76d-5e07-4af3-bd95-95439a99097f" providerId="AD" clId="Web-{33E05037-EC33-2390-E832-BA79ABF99171}" dt="2025-06-09T10:43:41.582" v="0" actId="20577"/>
      <pc:docMkLst>
        <pc:docMk/>
      </pc:docMkLst>
      <pc:sldChg chg="modSp">
        <pc:chgData name="Leonie Waring" userId="S::lwaring@burnley-ept.com::cf30d76d-5e07-4af3-bd95-95439a99097f" providerId="AD" clId="Web-{33E05037-EC33-2390-E832-BA79ABF99171}" dt="2025-06-09T10:43:41.582" v="0" actId="20577"/>
        <pc:sldMkLst>
          <pc:docMk/>
          <pc:sldMk cId="2983352342" sldId="256"/>
        </pc:sldMkLst>
        <pc:spChg chg="mod">
          <ac:chgData name="Leonie Waring" userId="S::lwaring@burnley-ept.com::cf30d76d-5e07-4af3-bd95-95439a99097f" providerId="AD" clId="Web-{33E05037-EC33-2390-E832-BA79ABF99171}" dt="2025-06-09T10:43:41.582" v="0" actId="20577"/>
          <ac:spMkLst>
            <pc:docMk/>
            <pc:sldMk cId="2983352342" sldId="256"/>
            <ac:spMk id="2" creationId="{00000000-0000-0000-0000-000000000000}"/>
          </ac:spMkLst>
        </pc:spChg>
      </pc:sldChg>
    </pc:docChg>
  </pc:docChgLst>
  <pc:docChgLst>
    <pc:chgData name="Leonie Waring" userId="S::leonie.waring@burnleyhigh.com::cf30d76d-5e07-4af3-bd95-95439a99097f" providerId="AD" clId="Web-{2F18099E-7006-8CF5-5DB6-C2228AFABDB3}"/>
    <pc:docChg chg="modSld">
      <pc:chgData name="Leonie Waring" userId="S::leonie.waring@burnleyhigh.com::cf30d76d-5e07-4af3-bd95-95439a99097f" providerId="AD" clId="Web-{2F18099E-7006-8CF5-5DB6-C2228AFABDB3}" dt="2023-06-19T16:17:12.568" v="59" actId="1076"/>
      <pc:docMkLst>
        <pc:docMk/>
      </pc:docMkLst>
      <pc:sldChg chg="addSp modSp">
        <pc:chgData name="Leonie Waring" userId="S::leonie.waring@burnleyhigh.com::cf30d76d-5e07-4af3-bd95-95439a99097f" providerId="AD" clId="Web-{2F18099E-7006-8CF5-5DB6-C2228AFABDB3}" dt="2023-06-19T16:17:12.568" v="59" actId="1076"/>
        <pc:sldMkLst>
          <pc:docMk/>
          <pc:sldMk cId="2983352342" sldId="256"/>
        </pc:sldMkLst>
        <pc:spChg chg="add mod">
          <ac:chgData name="Leonie Waring" userId="S::leonie.waring@burnleyhigh.com::cf30d76d-5e07-4af3-bd95-95439a99097f" providerId="AD" clId="Web-{2F18099E-7006-8CF5-5DB6-C2228AFABDB3}" dt="2023-06-19T16:17:06.052" v="57" actId="1076"/>
          <ac:spMkLst>
            <pc:docMk/>
            <pc:sldMk cId="2983352342" sldId="256"/>
            <ac:spMk id="3" creationId="{744049E3-0639-C421-604C-BA6B4ACEF931}"/>
          </ac:spMkLst>
        </pc:spChg>
        <pc:spChg chg="add mod">
          <ac:chgData name="Leonie Waring" userId="S::leonie.waring@burnleyhigh.com::cf30d76d-5e07-4af3-bd95-95439a99097f" providerId="AD" clId="Web-{2F18099E-7006-8CF5-5DB6-C2228AFABDB3}" dt="2023-06-19T16:16:43.051" v="46" actId="1076"/>
          <ac:spMkLst>
            <pc:docMk/>
            <pc:sldMk cId="2983352342" sldId="256"/>
            <ac:spMk id="6" creationId="{6A3F13CF-34A6-C22F-C316-AC65EF78D0E7}"/>
          </ac:spMkLst>
        </pc:spChg>
        <pc:spChg chg="add mod">
          <ac:chgData name="Leonie Waring" userId="S::leonie.waring@burnleyhigh.com::cf30d76d-5e07-4af3-bd95-95439a99097f" providerId="AD" clId="Web-{2F18099E-7006-8CF5-5DB6-C2228AFABDB3}" dt="2023-06-19T16:17:12.568" v="59" actId="1076"/>
          <ac:spMkLst>
            <pc:docMk/>
            <pc:sldMk cId="2983352342" sldId="256"/>
            <ac:spMk id="8" creationId="{15B0016C-EED7-3AA5-AA2E-CA5F7D775D55}"/>
          </ac:spMkLst>
        </pc:spChg>
      </pc:sldChg>
    </pc:docChg>
  </pc:docChgLst>
  <pc:docChgLst>
    <pc:chgData name="Leonie Waring" userId="S::leonie.waring@burnleyhigh.com::cf30d76d-5e07-4af3-bd95-95439a99097f" providerId="AD" clId="Web-{26158F55-0D99-20EB-3511-8D40D838814B}"/>
    <pc:docChg chg="modSld">
      <pc:chgData name="Leonie Waring" userId="S::leonie.waring@burnleyhigh.com::cf30d76d-5e07-4af3-bd95-95439a99097f" providerId="AD" clId="Web-{26158F55-0D99-20EB-3511-8D40D838814B}" dt="2023-06-21T10:23:13.351" v="251" actId="14100"/>
      <pc:docMkLst>
        <pc:docMk/>
      </pc:docMkLst>
      <pc:sldChg chg="addSp delSp modSp">
        <pc:chgData name="Leonie Waring" userId="S::leonie.waring@burnleyhigh.com::cf30d76d-5e07-4af3-bd95-95439a99097f" providerId="AD" clId="Web-{26158F55-0D99-20EB-3511-8D40D838814B}" dt="2023-06-21T10:23:13.351" v="251" actId="14100"/>
        <pc:sldMkLst>
          <pc:docMk/>
          <pc:sldMk cId="2983352342" sldId="256"/>
        </pc:sldMkLst>
        <pc:spChg chg="mod">
          <ac:chgData name="Leonie Waring" userId="S::leonie.waring@burnleyhigh.com::cf30d76d-5e07-4af3-bd95-95439a99097f" providerId="AD" clId="Web-{26158F55-0D99-20EB-3511-8D40D838814B}" dt="2023-06-21T10:16:33.870" v="139" actId="1076"/>
          <ac:spMkLst>
            <pc:docMk/>
            <pc:sldMk cId="2983352342" sldId="256"/>
            <ac:spMk id="4" creationId="{AD8EC305-4E05-F127-5F81-67A131CABF14}"/>
          </ac:spMkLst>
        </pc:spChg>
        <pc:spChg chg="mod">
          <ac:chgData name="Leonie Waring" userId="S::leonie.waring@burnleyhigh.com::cf30d76d-5e07-4af3-bd95-95439a99097f" providerId="AD" clId="Web-{26158F55-0D99-20EB-3511-8D40D838814B}" dt="2023-06-21T10:15:17.446" v="121" actId="1076"/>
          <ac:spMkLst>
            <pc:docMk/>
            <pc:sldMk cId="2983352342" sldId="256"/>
            <ac:spMk id="8" creationId="{15B0016C-EED7-3AA5-AA2E-CA5F7D775D55}"/>
          </ac:spMkLst>
        </pc:spChg>
        <pc:spChg chg="mod">
          <ac:chgData name="Leonie Waring" userId="S::leonie.waring@burnleyhigh.com::cf30d76d-5e07-4af3-bd95-95439a99097f" providerId="AD" clId="Web-{26158F55-0D99-20EB-3511-8D40D838814B}" dt="2023-06-21T10:15:13.508" v="120" actId="1076"/>
          <ac:spMkLst>
            <pc:docMk/>
            <pc:sldMk cId="2983352342" sldId="256"/>
            <ac:spMk id="12" creationId="{5925E43A-2704-264B-73E8-4C0ABEBC6246}"/>
          </ac:spMkLst>
        </pc:spChg>
        <pc:spChg chg="mod">
          <ac:chgData name="Leonie Waring" userId="S::leonie.waring@burnleyhigh.com::cf30d76d-5e07-4af3-bd95-95439a99097f" providerId="AD" clId="Web-{26158F55-0D99-20EB-3511-8D40D838814B}" dt="2023-06-21T10:15:10.227" v="119" actId="1076"/>
          <ac:spMkLst>
            <pc:docMk/>
            <pc:sldMk cId="2983352342" sldId="256"/>
            <ac:spMk id="13" creationId="{5925E43A-2704-264B-73E8-4C0ABEBC6246}"/>
          </ac:spMkLst>
        </pc:spChg>
        <pc:spChg chg="mod">
          <ac:chgData name="Leonie Waring" userId="S::leonie.waring@burnleyhigh.com::cf30d76d-5e07-4af3-bd95-95439a99097f" providerId="AD" clId="Web-{26158F55-0D99-20EB-3511-8D40D838814B}" dt="2023-06-21T10:15:34.525" v="124" actId="1076"/>
          <ac:spMkLst>
            <pc:docMk/>
            <pc:sldMk cId="2983352342" sldId="256"/>
            <ac:spMk id="18" creationId="{5A2734D2-E294-BEC4-3E43-D7C36FD4D8FB}"/>
          </ac:spMkLst>
        </pc:spChg>
        <pc:spChg chg="mod">
          <ac:chgData name="Leonie Waring" userId="S::leonie.waring@burnleyhigh.com::cf30d76d-5e07-4af3-bd95-95439a99097f" providerId="AD" clId="Web-{26158F55-0D99-20EB-3511-8D40D838814B}" dt="2023-06-21T10:04:07.707" v="80" actId="1076"/>
          <ac:spMkLst>
            <pc:docMk/>
            <pc:sldMk cId="2983352342" sldId="256"/>
            <ac:spMk id="19" creationId="{F773A0D8-FC43-83B2-B204-190A3E2CF127}"/>
          </ac:spMkLst>
        </pc:spChg>
        <pc:spChg chg="mod">
          <ac:chgData name="Leonie Waring" userId="S::leonie.waring@burnleyhigh.com::cf30d76d-5e07-4af3-bd95-95439a99097f" providerId="AD" clId="Web-{26158F55-0D99-20EB-3511-8D40D838814B}" dt="2023-06-21T10:16:54.918" v="144" actId="1076"/>
          <ac:spMkLst>
            <pc:docMk/>
            <pc:sldMk cId="2983352342" sldId="256"/>
            <ac:spMk id="21" creationId="{1762F128-39EE-64FE-71C9-19F5E814FC1A}"/>
          </ac:spMkLst>
        </pc:spChg>
        <pc:spChg chg="mod">
          <ac:chgData name="Leonie Waring" userId="S::leonie.waring@burnleyhigh.com::cf30d76d-5e07-4af3-bd95-95439a99097f" providerId="AD" clId="Web-{26158F55-0D99-20EB-3511-8D40D838814B}" dt="2023-06-21T10:16:57.543" v="145" actId="1076"/>
          <ac:spMkLst>
            <pc:docMk/>
            <pc:sldMk cId="2983352342" sldId="256"/>
            <ac:spMk id="22" creationId="{65EC6BBC-15F2-6E11-81EC-8B38F95AD237}"/>
          </ac:spMkLst>
        </pc:spChg>
        <pc:spChg chg="mod">
          <ac:chgData name="Leonie Waring" userId="S::leonie.waring@burnleyhigh.com::cf30d76d-5e07-4af3-bd95-95439a99097f" providerId="AD" clId="Web-{26158F55-0D99-20EB-3511-8D40D838814B}" dt="2023-06-21T10:17:06.559" v="146" actId="1076"/>
          <ac:spMkLst>
            <pc:docMk/>
            <pc:sldMk cId="2983352342" sldId="256"/>
            <ac:spMk id="23" creationId="{37DEF856-C1EB-0E7B-2EB9-45FBC80268E2}"/>
          </ac:spMkLst>
        </pc:spChg>
        <pc:spChg chg="mod">
          <ac:chgData name="Leonie Waring" userId="S::leonie.waring@burnleyhigh.com::cf30d76d-5e07-4af3-bd95-95439a99097f" providerId="AD" clId="Web-{26158F55-0D99-20EB-3511-8D40D838814B}" dt="2023-06-21T10:17:17.387" v="150" actId="1076"/>
          <ac:spMkLst>
            <pc:docMk/>
            <pc:sldMk cId="2983352342" sldId="256"/>
            <ac:spMk id="25" creationId="{D454D4D6-D64B-931B-B769-E619659F4437}"/>
          </ac:spMkLst>
        </pc:spChg>
        <pc:spChg chg="mod">
          <ac:chgData name="Leonie Waring" userId="S::leonie.waring@burnleyhigh.com::cf30d76d-5e07-4af3-bd95-95439a99097f" providerId="AD" clId="Web-{26158F55-0D99-20EB-3511-8D40D838814B}" dt="2023-06-21T10:03:55.910" v="74" actId="20577"/>
          <ac:spMkLst>
            <pc:docMk/>
            <pc:sldMk cId="2983352342" sldId="256"/>
            <ac:spMk id="26" creationId="{60DAEB25-75FE-00B4-C01B-3E0EEC1BEE9A}"/>
          </ac:spMkLst>
        </pc:spChg>
        <pc:spChg chg="mod">
          <ac:chgData name="Leonie Waring" userId="S::leonie.waring@burnleyhigh.com::cf30d76d-5e07-4af3-bd95-95439a99097f" providerId="AD" clId="Web-{26158F55-0D99-20EB-3511-8D40D838814B}" dt="2023-06-21T10:16:28.682" v="137" actId="1076"/>
          <ac:spMkLst>
            <pc:docMk/>
            <pc:sldMk cId="2983352342" sldId="256"/>
            <ac:spMk id="30" creationId="{295CF1EE-3D6B-BB8C-1D6D-FADF38178EBC}"/>
          </ac:spMkLst>
        </pc:spChg>
        <pc:spChg chg="mod">
          <ac:chgData name="Leonie Waring" userId="S::leonie.waring@burnleyhigh.com::cf30d76d-5e07-4af3-bd95-95439a99097f" providerId="AD" clId="Web-{26158F55-0D99-20EB-3511-8D40D838814B}" dt="2023-06-21T10:16:21.370" v="134" actId="1076"/>
          <ac:spMkLst>
            <pc:docMk/>
            <pc:sldMk cId="2983352342" sldId="256"/>
            <ac:spMk id="31" creationId="{D362B07C-40B9-644D-0973-D6665BE70907}"/>
          </ac:spMkLst>
        </pc:spChg>
        <pc:spChg chg="mod">
          <ac:chgData name="Leonie Waring" userId="S::leonie.waring@burnleyhigh.com::cf30d76d-5e07-4af3-bd95-95439a99097f" providerId="AD" clId="Web-{26158F55-0D99-20EB-3511-8D40D838814B}" dt="2023-06-21T10:19:10.406" v="175" actId="1076"/>
          <ac:spMkLst>
            <pc:docMk/>
            <pc:sldMk cId="2983352342" sldId="256"/>
            <ac:spMk id="33" creationId="{55523154-1EDC-E8AB-E8C2-E38F6C1EA777}"/>
          </ac:spMkLst>
        </pc:spChg>
        <pc:spChg chg="mod">
          <ac:chgData name="Leonie Waring" userId="S::leonie.waring@burnleyhigh.com::cf30d76d-5e07-4af3-bd95-95439a99097f" providerId="AD" clId="Web-{26158F55-0D99-20EB-3511-8D40D838814B}" dt="2023-06-21T10:19:19.453" v="178" actId="1076"/>
          <ac:spMkLst>
            <pc:docMk/>
            <pc:sldMk cId="2983352342" sldId="256"/>
            <ac:spMk id="34" creationId="{9265C2A2-247D-02CA-0AF7-AB6BD06CF739}"/>
          </ac:spMkLst>
        </pc:spChg>
        <pc:spChg chg="mod">
          <ac:chgData name="Leonie Waring" userId="S::leonie.waring@burnleyhigh.com::cf30d76d-5e07-4af3-bd95-95439a99097f" providerId="AD" clId="Web-{26158F55-0D99-20EB-3511-8D40D838814B}" dt="2023-06-21T10:19:15.484" v="177" actId="1076"/>
          <ac:spMkLst>
            <pc:docMk/>
            <pc:sldMk cId="2983352342" sldId="256"/>
            <ac:spMk id="35" creationId="{75BA34E3-31BC-DB90-86DB-AF1F483B8BB6}"/>
          </ac:spMkLst>
        </pc:spChg>
        <pc:spChg chg="mod">
          <ac:chgData name="Leonie Waring" userId="S::leonie.waring@burnleyhigh.com::cf30d76d-5e07-4af3-bd95-95439a99097f" providerId="AD" clId="Web-{26158F55-0D99-20EB-3511-8D40D838814B}" dt="2023-06-21T10:19:21.391" v="179" actId="1076"/>
          <ac:spMkLst>
            <pc:docMk/>
            <pc:sldMk cId="2983352342" sldId="256"/>
            <ac:spMk id="38" creationId="{F1B1D4C8-DF3F-EF9A-BA33-626E67A1CA49}"/>
          </ac:spMkLst>
        </pc:spChg>
        <pc:spChg chg="mod">
          <ac:chgData name="Leonie Waring" userId="S::leonie.waring@burnleyhigh.com::cf30d76d-5e07-4af3-bd95-95439a99097f" providerId="AD" clId="Web-{26158F55-0D99-20EB-3511-8D40D838814B}" dt="2023-06-21T10:23:13.351" v="251" actId="14100"/>
          <ac:spMkLst>
            <pc:docMk/>
            <pc:sldMk cId="2983352342" sldId="256"/>
            <ac:spMk id="39" creationId="{EF739933-BF9C-22C6-4C84-25B0F623F542}"/>
          </ac:spMkLst>
        </pc:spChg>
        <pc:spChg chg="mod">
          <ac:chgData name="Leonie Waring" userId="S::leonie.waring@burnleyhigh.com::cf30d76d-5e07-4af3-bd95-95439a99097f" providerId="AD" clId="Web-{26158F55-0D99-20EB-3511-8D40D838814B}" dt="2023-06-21T10:03:39.519" v="67" actId="20577"/>
          <ac:spMkLst>
            <pc:docMk/>
            <pc:sldMk cId="2983352342" sldId="256"/>
            <ac:spMk id="42" creationId="{95D48A7C-15E8-8997-2EE5-AADD00578BC5}"/>
          </ac:spMkLst>
        </pc:spChg>
        <pc:spChg chg="mod">
          <ac:chgData name="Leonie Waring" userId="S::leonie.waring@burnleyhigh.com::cf30d76d-5e07-4af3-bd95-95439a99097f" providerId="AD" clId="Web-{26158F55-0D99-20EB-3511-8D40D838814B}" dt="2023-06-21T10:18:25.077" v="161" actId="1076"/>
          <ac:spMkLst>
            <pc:docMk/>
            <pc:sldMk cId="2983352342" sldId="256"/>
            <ac:spMk id="43" creationId="{1BBD6DC0-B202-F579-1251-AE29B66F4E9C}"/>
          </ac:spMkLst>
        </pc:spChg>
        <pc:spChg chg="mod">
          <ac:chgData name="Leonie Waring" userId="S::leonie.waring@burnleyhigh.com::cf30d76d-5e07-4af3-bd95-95439a99097f" providerId="AD" clId="Web-{26158F55-0D99-20EB-3511-8D40D838814B}" dt="2023-06-21T10:18:27.045" v="162" actId="1076"/>
          <ac:spMkLst>
            <pc:docMk/>
            <pc:sldMk cId="2983352342" sldId="256"/>
            <ac:spMk id="44" creationId="{296ED11C-9AB9-D67A-3CFF-E9A5D883F68D}"/>
          </ac:spMkLst>
        </pc:spChg>
        <pc:spChg chg="mod">
          <ac:chgData name="Leonie Waring" userId="S::leonie.waring@burnleyhigh.com::cf30d76d-5e07-4af3-bd95-95439a99097f" providerId="AD" clId="Web-{26158F55-0D99-20EB-3511-8D40D838814B}" dt="2023-06-21T10:18:42.843" v="167" actId="1076"/>
          <ac:spMkLst>
            <pc:docMk/>
            <pc:sldMk cId="2983352342" sldId="256"/>
            <ac:spMk id="47" creationId="{A76CDD04-2A1F-4632-E218-CF84A49C687D}"/>
          </ac:spMkLst>
        </pc:spChg>
        <pc:spChg chg="mod">
          <ac:chgData name="Leonie Waring" userId="S::leonie.waring@burnleyhigh.com::cf30d76d-5e07-4af3-bd95-95439a99097f" providerId="AD" clId="Web-{26158F55-0D99-20EB-3511-8D40D838814B}" dt="2023-06-21T10:18:49.406" v="170" actId="1076"/>
          <ac:spMkLst>
            <pc:docMk/>
            <pc:sldMk cId="2983352342" sldId="256"/>
            <ac:spMk id="48" creationId="{F160707B-C2CE-368E-FE85-AC9CA3466A04}"/>
          </ac:spMkLst>
        </pc:spChg>
        <pc:spChg chg="mod">
          <ac:chgData name="Leonie Waring" userId="S::leonie.waring@burnleyhigh.com::cf30d76d-5e07-4af3-bd95-95439a99097f" providerId="AD" clId="Web-{26158F55-0D99-20EB-3511-8D40D838814B}" dt="2023-06-21T10:21:06.019" v="206" actId="1076"/>
          <ac:spMkLst>
            <pc:docMk/>
            <pc:sldMk cId="2983352342" sldId="256"/>
            <ac:spMk id="52" creationId="{0CAD09AA-8C4D-38F9-0B10-727A291A6C31}"/>
          </ac:spMkLst>
        </pc:spChg>
        <pc:spChg chg="mod">
          <ac:chgData name="Leonie Waring" userId="S::leonie.waring@burnleyhigh.com::cf30d76d-5e07-4af3-bd95-95439a99097f" providerId="AD" clId="Web-{26158F55-0D99-20EB-3511-8D40D838814B}" dt="2023-06-21T10:02:31.423" v="60" actId="1076"/>
          <ac:spMkLst>
            <pc:docMk/>
            <pc:sldMk cId="2983352342" sldId="256"/>
            <ac:spMk id="54" creationId="{04627A4B-2EFB-3D2A-9671-F05B0F47ACE9}"/>
          </ac:spMkLst>
        </pc:spChg>
        <pc:spChg chg="mod">
          <ac:chgData name="Leonie Waring" userId="S::leonie.waring@burnleyhigh.com::cf30d76d-5e07-4af3-bd95-95439a99097f" providerId="AD" clId="Web-{26158F55-0D99-20EB-3511-8D40D838814B}" dt="2023-06-21T10:21:10.254" v="207" actId="1076"/>
          <ac:spMkLst>
            <pc:docMk/>
            <pc:sldMk cId="2983352342" sldId="256"/>
            <ac:spMk id="55" creationId="{63DB8EDE-07FE-55C0-955E-60E28A8735B0}"/>
          </ac:spMkLst>
        </pc:spChg>
        <pc:spChg chg="mod">
          <ac:chgData name="Leonie Waring" userId="S::leonie.waring@burnleyhigh.com::cf30d76d-5e07-4af3-bd95-95439a99097f" providerId="AD" clId="Web-{26158F55-0D99-20EB-3511-8D40D838814B}" dt="2023-06-21T10:19:47.173" v="186" actId="1076"/>
          <ac:spMkLst>
            <pc:docMk/>
            <pc:sldMk cId="2983352342" sldId="256"/>
            <ac:spMk id="200" creationId="{5336C8C3-9DF9-9501-D37E-916FE1701E66}"/>
          </ac:spMkLst>
        </pc:spChg>
        <pc:spChg chg="mod">
          <ac:chgData name="Leonie Waring" userId="S::leonie.waring@burnleyhigh.com::cf30d76d-5e07-4af3-bd95-95439a99097f" providerId="AD" clId="Web-{26158F55-0D99-20EB-3511-8D40D838814B}" dt="2023-06-21T10:19:50.814" v="187" actId="1076"/>
          <ac:spMkLst>
            <pc:docMk/>
            <pc:sldMk cId="2983352342" sldId="256"/>
            <ac:spMk id="206" creationId="{E99A22CC-E687-315B-3237-4C51D966046C}"/>
          </ac:spMkLst>
        </pc:spChg>
        <pc:spChg chg="mod">
          <ac:chgData name="Leonie Waring" userId="S::leonie.waring@burnleyhigh.com::cf30d76d-5e07-4af3-bd95-95439a99097f" providerId="AD" clId="Web-{26158F55-0D99-20EB-3511-8D40D838814B}" dt="2023-06-21T10:19:55.189" v="188" actId="1076"/>
          <ac:spMkLst>
            <pc:docMk/>
            <pc:sldMk cId="2983352342" sldId="256"/>
            <ac:spMk id="207" creationId="{AE87F82B-FF4A-D191-2FD7-F20F551867D8}"/>
          </ac:spMkLst>
        </pc:spChg>
        <pc:spChg chg="mod">
          <ac:chgData name="Leonie Waring" userId="S::leonie.waring@burnleyhigh.com::cf30d76d-5e07-4af3-bd95-95439a99097f" providerId="AD" clId="Web-{26158F55-0D99-20EB-3511-8D40D838814B}" dt="2023-06-21T10:22:33.928" v="228" actId="20577"/>
          <ac:spMkLst>
            <pc:docMk/>
            <pc:sldMk cId="2983352342" sldId="256"/>
            <ac:spMk id="209" creationId="{3CAEAC40-0402-4F1A-BB20-1B1D28C9CF98}"/>
          </ac:spMkLst>
        </pc:spChg>
        <pc:spChg chg="mod">
          <ac:chgData name="Leonie Waring" userId="S::leonie.waring@burnleyhigh.com::cf30d76d-5e07-4af3-bd95-95439a99097f" providerId="AD" clId="Web-{26158F55-0D99-20EB-3511-8D40D838814B}" dt="2023-06-21T10:20:13.939" v="192" actId="1076"/>
          <ac:spMkLst>
            <pc:docMk/>
            <pc:sldMk cId="2983352342" sldId="256"/>
            <ac:spMk id="214" creationId="{235F6111-51D3-33C1-D068-C3E72128EE84}"/>
          </ac:spMkLst>
        </pc:spChg>
        <pc:spChg chg="mod">
          <ac:chgData name="Leonie Waring" userId="S::leonie.waring@burnleyhigh.com::cf30d76d-5e07-4af3-bd95-95439a99097f" providerId="AD" clId="Web-{26158F55-0D99-20EB-3511-8D40D838814B}" dt="2023-06-21T10:23:01.851" v="246" actId="20577"/>
          <ac:spMkLst>
            <pc:docMk/>
            <pc:sldMk cId="2983352342" sldId="256"/>
            <ac:spMk id="218" creationId="{85527E97-0A00-8166-4136-E56027830247}"/>
          </ac:spMkLst>
        </pc:spChg>
        <pc:spChg chg="mod">
          <ac:chgData name="Leonie Waring" userId="S::leonie.waring@burnleyhigh.com::cf30d76d-5e07-4af3-bd95-95439a99097f" providerId="AD" clId="Web-{26158F55-0D99-20EB-3511-8D40D838814B}" dt="2023-06-21T10:22:48.350" v="233" actId="20577"/>
          <ac:spMkLst>
            <pc:docMk/>
            <pc:sldMk cId="2983352342" sldId="256"/>
            <ac:spMk id="226" creationId="{A27113E0-E66F-5DEB-3CB6-EF1A2070A462}"/>
          </ac:spMkLst>
        </pc:spChg>
        <pc:spChg chg="mod">
          <ac:chgData name="Leonie Waring" userId="S::leonie.waring@burnleyhigh.com::cf30d76d-5e07-4af3-bd95-95439a99097f" providerId="AD" clId="Web-{26158F55-0D99-20EB-3511-8D40D838814B}" dt="2023-06-21T10:20:52.003" v="203" actId="1076"/>
          <ac:spMkLst>
            <pc:docMk/>
            <pc:sldMk cId="2983352342" sldId="256"/>
            <ac:spMk id="232" creationId="{24C53F15-96B8-AFE6-454A-95659FC1B074}"/>
          </ac:spMkLst>
        </pc:spChg>
        <pc:spChg chg="mod">
          <ac:chgData name="Leonie Waring" userId="S::leonie.waring@burnleyhigh.com::cf30d76d-5e07-4af3-bd95-95439a99097f" providerId="AD" clId="Web-{26158F55-0D99-20EB-3511-8D40D838814B}" dt="2023-06-21T10:20:49.894" v="202" actId="1076"/>
          <ac:spMkLst>
            <pc:docMk/>
            <pc:sldMk cId="2983352342" sldId="256"/>
            <ac:spMk id="233" creationId="{FB7E0638-8C4B-C9F3-D2BA-8746CC623D42}"/>
          </ac:spMkLst>
        </pc:spChg>
        <pc:spChg chg="mod">
          <ac:chgData name="Leonie Waring" userId="S::leonie.waring@burnleyhigh.com::cf30d76d-5e07-4af3-bd95-95439a99097f" providerId="AD" clId="Web-{26158F55-0D99-20EB-3511-8D40D838814B}" dt="2023-06-21T10:20:47.769" v="201" actId="1076"/>
          <ac:spMkLst>
            <pc:docMk/>
            <pc:sldMk cId="2983352342" sldId="256"/>
            <ac:spMk id="234" creationId="{0A562696-A7C9-6346-A167-FF4D9782ADBD}"/>
          </ac:spMkLst>
        </pc:spChg>
        <pc:spChg chg="add del mod">
          <ac:chgData name="Leonie Waring" userId="S::leonie.waring@burnleyhigh.com::cf30d76d-5e07-4af3-bd95-95439a99097f" providerId="AD" clId="Web-{26158F55-0D99-20EB-3511-8D40D838814B}" dt="2023-06-21T10:22:55.585" v="241" actId="1076"/>
          <ac:spMkLst>
            <pc:docMk/>
            <pc:sldMk cId="2983352342" sldId="256"/>
            <ac:spMk id="235" creationId="{AD8118AD-5B3D-D154-E125-5FBEFA2BFA52}"/>
          </ac:spMkLst>
        </pc:spChg>
        <pc:picChg chg="add del mod">
          <ac:chgData name="Leonie Waring" userId="S::leonie.waring@burnleyhigh.com::cf30d76d-5e07-4af3-bd95-95439a99097f" providerId="AD" clId="Web-{26158F55-0D99-20EB-3511-8D40D838814B}" dt="2023-06-21T10:02:06.578" v="42"/>
          <ac:picMkLst>
            <pc:docMk/>
            <pc:sldMk cId="2983352342" sldId="256"/>
            <ac:picMk id="56" creationId="{0055C577-A3F1-F668-0564-0B1564CCE9A7}"/>
          </ac:picMkLst>
        </pc:picChg>
        <pc:picChg chg="add mod">
          <ac:chgData name="Leonie Waring" userId="S::leonie.waring@burnleyhigh.com::cf30d76d-5e07-4af3-bd95-95439a99097f" providerId="AD" clId="Web-{26158F55-0D99-20EB-3511-8D40D838814B}" dt="2023-06-21T10:14:58.352" v="114" actId="1076"/>
          <ac:picMkLst>
            <pc:docMk/>
            <pc:sldMk cId="2983352342" sldId="256"/>
            <ac:picMk id="57" creationId="{B2C56F92-6967-32A5-091D-8EFD6DFE536E}"/>
          </ac:picMkLst>
        </pc:picChg>
        <pc:picChg chg="add mod">
          <ac:chgData name="Leonie Waring" userId="S::leonie.waring@burnleyhigh.com::cf30d76d-5e07-4af3-bd95-95439a99097f" providerId="AD" clId="Web-{26158F55-0D99-20EB-3511-8D40D838814B}" dt="2023-06-21T10:00:24.310" v="6" actId="1076"/>
          <ac:picMkLst>
            <pc:docMk/>
            <pc:sldMk cId="2983352342" sldId="256"/>
            <ac:picMk id="58" creationId="{32D999C7-716F-A0A3-A9D4-99D5A64C6659}"/>
          </ac:picMkLst>
        </pc:picChg>
        <pc:picChg chg="add mod">
          <ac:chgData name="Leonie Waring" userId="S::leonie.waring@burnleyhigh.com::cf30d76d-5e07-4af3-bd95-95439a99097f" providerId="AD" clId="Web-{26158F55-0D99-20EB-3511-8D40D838814B}" dt="2023-06-21T10:00:30.497" v="8" actId="1076"/>
          <ac:picMkLst>
            <pc:docMk/>
            <pc:sldMk cId="2983352342" sldId="256"/>
            <ac:picMk id="59" creationId="{CAAB9EF7-4518-CEF7-ADB9-658955CDFCEA}"/>
          </ac:picMkLst>
        </pc:picChg>
        <pc:picChg chg="add mod">
          <ac:chgData name="Leonie Waring" userId="S::leonie.waring@burnleyhigh.com::cf30d76d-5e07-4af3-bd95-95439a99097f" providerId="AD" clId="Web-{26158F55-0D99-20EB-3511-8D40D838814B}" dt="2023-06-21T10:00:37.154" v="11" actId="1076"/>
          <ac:picMkLst>
            <pc:docMk/>
            <pc:sldMk cId="2983352342" sldId="256"/>
            <ac:picMk id="60" creationId="{E0B9EB2F-220E-1045-6B39-D70AAD55F17C}"/>
          </ac:picMkLst>
        </pc:picChg>
        <pc:picChg chg="add mod">
          <ac:chgData name="Leonie Waring" userId="S::leonie.waring@burnleyhigh.com::cf30d76d-5e07-4af3-bd95-95439a99097f" providerId="AD" clId="Web-{26158F55-0D99-20EB-3511-8D40D838814B}" dt="2023-06-21T10:22:36.616" v="229" actId="1076"/>
          <ac:picMkLst>
            <pc:docMk/>
            <pc:sldMk cId="2983352342" sldId="256"/>
            <ac:picMk id="61" creationId="{A04914A3-FDB2-06EA-1838-B6A19B1420D4}"/>
          </ac:picMkLst>
        </pc:picChg>
        <pc:picChg chg="add mod">
          <ac:chgData name="Leonie Waring" userId="S::leonie.waring@burnleyhigh.com::cf30d76d-5e07-4af3-bd95-95439a99097f" providerId="AD" clId="Web-{26158F55-0D99-20EB-3511-8D40D838814B}" dt="2023-06-21T10:02:00.484" v="40" actId="1076"/>
          <ac:picMkLst>
            <pc:docMk/>
            <pc:sldMk cId="2983352342" sldId="256"/>
            <ac:picMk id="62" creationId="{27ABE051-36A3-6A06-BA71-9E900554EDA1}"/>
          </ac:picMkLst>
        </pc:picChg>
        <pc:picChg chg="add mod">
          <ac:chgData name="Leonie Waring" userId="S::leonie.waring@burnleyhigh.com::cf30d76d-5e07-4af3-bd95-95439a99097f" providerId="AD" clId="Web-{26158F55-0D99-20EB-3511-8D40D838814B}" dt="2023-06-21T10:01:10.999" v="24" actId="1076"/>
          <ac:picMkLst>
            <pc:docMk/>
            <pc:sldMk cId="2983352342" sldId="256"/>
            <ac:picMk id="63" creationId="{1C46B36B-ED88-2AD9-6BDE-6CBE5BD0E1E6}"/>
          </ac:picMkLst>
        </pc:picChg>
        <pc:picChg chg="add mod">
          <ac:chgData name="Leonie Waring" userId="S::leonie.waring@burnleyhigh.com::cf30d76d-5e07-4af3-bd95-95439a99097f" providerId="AD" clId="Web-{26158F55-0D99-20EB-3511-8D40D838814B}" dt="2023-06-21T10:01:23.468" v="27" actId="1076"/>
          <ac:picMkLst>
            <pc:docMk/>
            <pc:sldMk cId="2983352342" sldId="256"/>
            <ac:picMk id="192" creationId="{0482D964-D004-E064-243A-3CE5031E6BFE}"/>
          </ac:picMkLst>
        </pc:picChg>
        <pc:picChg chg="add mod">
          <ac:chgData name="Leonie Waring" userId="S::leonie.waring@burnleyhigh.com::cf30d76d-5e07-4af3-bd95-95439a99097f" providerId="AD" clId="Web-{26158F55-0D99-20EB-3511-8D40D838814B}" dt="2023-06-21T10:01:32.905" v="31" actId="1076"/>
          <ac:picMkLst>
            <pc:docMk/>
            <pc:sldMk cId="2983352342" sldId="256"/>
            <ac:picMk id="193" creationId="{419FDE92-B9AB-6E50-1500-3B97FA7A1C70}"/>
          </ac:picMkLst>
        </pc:picChg>
        <pc:picChg chg="add mod">
          <ac:chgData name="Leonie Waring" userId="S::leonie.waring@burnleyhigh.com::cf30d76d-5e07-4af3-bd95-95439a99097f" providerId="AD" clId="Web-{26158F55-0D99-20EB-3511-8D40D838814B}" dt="2023-06-21T10:01:41.531" v="34" actId="1076"/>
          <ac:picMkLst>
            <pc:docMk/>
            <pc:sldMk cId="2983352342" sldId="256"/>
            <ac:picMk id="194" creationId="{54DEEBB9-24F1-B06B-722B-66C2E6CB54C0}"/>
          </ac:picMkLst>
        </pc:picChg>
        <pc:picChg chg="add mod">
          <ac:chgData name="Leonie Waring" userId="S::leonie.waring@burnleyhigh.com::cf30d76d-5e07-4af3-bd95-95439a99097f" providerId="AD" clId="Web-{26158F55-0D99-20EB-3511-8D40D838814B}" dt="2023-06-21T10:12:04.753" v="84" actId="1076"/>
          <ac:picMkLst>
            <pc:docMk/>
            <pc:sldMk cId="2983352342" sldId="256"/>
            <ac:picMk id="195" creationId="{6D5CBA07-2C9E-9882-5E40-D9DDFDA84528}"/>
          </ac:picMkLst>
        </pc:picChg>
        <pc:picChg chg="add mod">
          <ac:chgData name="Leonie Waring" userId="S::leonie.waring@burnleyhigh.com::cf30d76d-5e07-4af3-bd95-95439a99097f" providerId="AD" clId="Web-{26158F55-0D99-20EB-3511-8D40D838814B}" dt="2023-06-21T10:12:36.660" v="87" actId="1076"/>
          <ac:picMkLst>
            <pc:docMk/>
            <pc:sldMk cId="2983352342" sldId="256"/>
            <ac:picMk id="196" creationId="{1CAF1B34-142C-B593-A6C2-7D395333889C}"/>
          </ac:picMkLst>
        </pc:picChg>
        <pc:picChg chg="add mod">
          <ac:chgData name="Leonie Waring" userId="S::leonie.waring@burnleyhigh.com::cf30d76d-5e07-4af3-bd95-95439a99097f" providerId="AD" clId="Web-{26158F55-0D99-20EB-3511-8D40D838814B}" dt="2023-06-21T10:12:43.941" v="89" actId="1076"/>
          <ac:picMkLst>
            <pc:docMk/>
            <pc:sldMk cId="2983352342" sldId="256"/>
            <ac:picMk id="197" creationId="{1DCA7EF5-9BC6-F0C4-1F59-0E73F6F62754}"/>
          </ac:picMkLst>
        </pc:picChg>
        <pc:picChg chg="add mod">
          <ac:chgData name="Leonie Waring" userId="S::leonie.waring@burnleyhigh.com::cf30d76d-5e07-4af3-bd95-95439a99097f" providerId="AD" clId="Web-{26158F55-0D99-20EB-3511-8D40D838814B}" dt="2023-06-21T10:12:50.863" v="91" actId="1076"/>
          <ac:picMkLst>
            <pc:docMk/>
            <pc:sldMk cId="2983352342" sldId="256"/>
            <ac:picMk id="198" creationId="{EC314565-DF14-61D6-4F5C-F0CB60499993}"/>
          </ac:picMkLst>
        </pc:picChg>
        <pc:picChg chg="add mod">
          <ac:chgData name="Leonie Waring" userId="S::leonie.waring@burnleyhigh.com::cf30d76d-5e07-4af3-bd95-95439a99097f" providerId="AD" clId="Web-{26158F55-0D99-20EB-3511-8D40D838814B}" dt="2023-06-21T10:13:05.145" v="93" actId="1076"/>
          <ac:picMkLst>
            <pc:docMk/>
            <pc:sldMk cId="2983352342" sldId="256"/>
            <ac:picMk id="199" creationId="{198D3BD4-6AD6-3C99-2150-8E41F337CDD5}"/>
          </ac:picMkLst>
        </pc:picChg>
        <pc:picChg chg="add mod">
          <ac:chgData name="Leonie Waring" userId="S::leonie.waring@burnleyhigh.com::cf30d76d-5e07-4af3-bd95-95439a99097f" providerId="AD" clId="Web-{26158F55-0D99-20EB-3511-8D40D838814B}" dt="2023-06-21T10:13:31.708" v="97" actId="1076"/>
          <ac:picMkLst>
            <pc:docMk/>
            <pc:sldMk cId="2983352342" sldId="256"/>
            <ac:picMk id="201" creationId="{61A258EF-A7ED-3A18-363A-EB74508FFCF6}"/>
          </ac:picMkLst>
        </pc:picChg>
        <pc:picChg chg="add mod">
          <ac:chgData name="Leonie Waring" userId="S::leonie.waring@burnleyhigh.com::cf30d76d-5e07-4af3-bd95-95439a99097f" providerId="AD" clId="Web-{26158F55-0D99-20EB-3511-8D40D838814B}" dt="2023-06-21T10:13:41.459" v="99" actId="1076"/>
          <ac:picMkLst>
            <pc:docMk/>
            <pc:sldMk cId="2983352342" sldId="256"/>
            <ac:picMk id="202" creationId="{34779BDF-4822-73FF-B67A-BA57035A765D}"/>
          </ac:picMkLst>
        </pc:picChg>
        <pc:picChg chg="add mod">
          <ac:chgData name="Leonie Waring" userId="S::leonie.waring@burnleyhigh.com::cf30d76d-5e07-4af3-bd95-95439a99097f" providerId="AD" clId="Web-{26158F55-0D99-20EB-3511-8D40D838814B}" dt="2023-06-21T10:13:48.912" v="102" actId="1076"/>
          <ac:picMkLst>
            <pc:docMk/>
            <pc:sldMk cId="2983352342" sldId="256"/>
            <ac:picMk id="203" creationId="{889CA8FA-82F4-243F-5897-113BA7406E9B}"/>
          </ac:picMkLst>
        </pc:picChg>
        <pc:picChg chg="add mod">
          <ac:chgData name="Leonie Waring" userId="S::leonie.waring@burnleyhigh.com::cf30d76d-5e07-4af3-bd95-95439a99097f" providerId="AD" clId="Web-{26158F55-0D99-20EB-3511-8D40D838814B}" dt="2023-06-21T10:13:58.162" v="105" actId="1076"/>
          <ac:picMkLst>
            <pc:docMk/>
            <pc:sldMk cId="2983352342" sldId="256"/>
            <ac:picMk id="204" creationId="{EE18A6E5-FB08-6807-CB8A-699577CDC536}"/>
          </ac:picMkLst>
        </pc:picChg>
        <pc:picChg chg="add mod">
          <ac:chgData name="Leonie Waring" userId="S::leonie.waring@burnleyhigh.com::cf30d76d-5e07-4af3-bd95-95439a99097f" providerId="AD" clId="Web-{26158F55-0D99-20EB-3511-8D40D838814B}" dt="2023-06-21T10:14:04.897" v="107" actId="1076"/>
          <ac:picMkLst>
            <pc:docMk/>
            <pc:sldMk cId="2983352342" sldId="256"/>
            <ac:picMk id="236" creationId="{270EA5A9-D4C3-1B17-30AB-D9D1E3CFFC63}"/>
          </ac:picMkLst>
        </pc:picChg>
        <pc:picChg chg="add mod">
          <ac:chgData name="Leonie Waring" userId="S::leonie.waring@burnleyhigh.com::cf30d76d-5e07-4af3-bd95-95439a99097f" providerId="AD" clId="Web-{26158F55-0D99-20EB-3511-8D40D838814B}" dt="2023-06-21T10:15:03.946" v="116" actId="1076"/>
          <ac:picMkLst>
            <pc:docMk/>
            <pc:sldMk cId="2983352342" sldId="256"/>
            <ac:picMk id="237" creationId="{C06D1BC0-59BB-7A95-C9BC-F6F4C562229C}"/>
          </ac:picMkLst>
        </pc:picChg>
        <pc:picChg chg="add mod">
          <ac:chgData name="Leonie Waring" userId="S::leonie.waring@burnleyhigh.com::cf30d76d-5e07-4af3-bd95-95439a99097f" providerId="AD" clId="Web-{26158F55-0D99-20EB-3511-8D40D838814B}" dt="2023-06-21T10:15:08.743" v="118" actId="1076"/>
          <ac:picMkLst>
            <pc:docMk/>
            <pc:sldMk cId="2983352342" sldId="256"/>
            <ac:picMk id="238" creationId="{4DB635B6-D23A-0639-1228-67DAA2963711}"/>
          </ac:picMkLst>
        </pc:picChg>
        <pc:picChg chg="add mod">
          <ac:chgData name="Leonie Waring" userId="S::leonie.waring@burnleyhigh.com::cf30d76d-5e07-4af3-bd95-95439a99097f" providerId="AD" clId="Web-{26158F55-0D99-20EB-3511-8D40D838814B}" dt="2023-06-21T10:15:29.024" v="123" actId="1076"/>
          <ac:picMkLst>
            <pc:docMk/>
            <pc:sldMk cId="2983352342" sldId="256"/>
            <ac:picMk id="239" creationId="{DB32BBC1-7F2E-6508-2FD6-C13FDA474553}"/>
          </ac:picMkLst>
        </pc:picChg>
        <pc:picChg chg="add mod">
          <ac:chgData name="Leonie Waring" userId="S::leonie.waring@burnleyhigh.com::cf30d76d-5e07-4af3-bd95-95439a99097f" providerId="AD" clId="Web-{26158F55-0D99-20EB-3511-8D40D838814B}" dt="2023-06-21T10:17:21.747" v="151" actId="1076"/>
          <ac:picMkLst>
            <pc:docMk/>
            <pc:sldMk cId="2983352342" sldId="256"/>
            <ac:picMk id="240" creationId="{21F44A75-6F02-17AB-E798-3E1657C451D2}"/>
          </ac:picMkLst>
        </pc:picChg>
        <pc:picChg chg="add mod">
          <ac:chgData name="Leonie Waring" userId="S::leonie.waring@burnleyhigh.com::cf30d76d-5e07-4af3-bd95-95439a99097f" providerId="AD" clId="Web-{26158F55-0D99-20EB-3511-8D40D838814B}" dt="2023-06-21T10:17:06.605" v="147" actId="1076"/>
          <ac:picMkLst>
            <pc:docMk/>
            <pc:sldMk cId="2983352342" sldId="256"/>
            <ac:picMk id="241" creationId="{7A0418FE-47CB-5DF0-E56A-41FA5C88AC6D}"/>
          </ac:picMkLst>
        </pc:picChg>
        <pc:picChg chg="add mod">
          <ac:chgData name="Leonie Waring" userId="S::leonie.waring@burnleyhigh.com::cf30d76d-5e07-4af3-bd95-95439a99097f" providerId="AD" clId="Web-{26158F55-0D99-20EB-3511-8D40D838814B}" dt="2023-06-21T10:16:10.869" v="131" actId="1076"/>
          <ac:picMkLst>
            <pc:docMk/>
            <pc:sldMk cId="2983352342" sldId="256"/>
            <ac:picMk id="242" creationId="{D73F92E6-D152-E12A-8FF8-2AC2349A2307}"/>
          </ac:picMkLst>
        </pc:picChg>
        <pc:picChg chg="add mod">
          <ac:chgData name="Leonie Waring" userId="S::leonie.waring@burnleyhigh.com::cf30d76d-5e07-4af3-bd95-95439a99097f" providerId="AD" clId="Web-{26158F55-0D99-20EB-3511-8D40D838814B}" dt="2023-06-21T10:16:17.854" v="133" actId="1076"/>
          <ac:picMkLst>
            <pc:docMk/>
            <pc:sldMk cId="2983352342" sldId="256"/>
            <ac:picMk id="243" creationId="{D69A0ED6-247B-380A-0A0B-A9CCF805B0CE}"/>
          </ac:picMkLst>
        </pc:picChg>
        <pc:picChg chg="add mod">
          <ac:chgData name="Leonie Waring" userId="S::leonie.waring@burnleyhigh.com::cf30d76d-5e07-4af3-bd95-95439a99097f" providerId="AD" clId="Web-{26158F55-0D99-20EB-3511-8D40D838814B}" dt="2023-06-21T10:17:51.294" v="153" actId="1076"/>
          <ac:picMkLst>
            <pc:docMk/>
            <pc:sldMk cId="2983352342" sldId="256"/>
            <ac:picMk id="244" creationId="{7CA19391-5332-D423-888A-17CD20B84595}"/>
          </ac:picMkLst>
        </pc:picChg>
        <pc:picChg chg="add mod">
          <ac:chgData name="Leonie Waring" userId="S::leonie.waring@burnleyhigh.com::cf30d76d-5e07-4af3-bd95-95439a99097f" providerId="AD" clId="Web-{26158F55-0D99-20EB-3511-8D40D838814B}" dt="2023-06-21T10:17:55.091" v="155" actId="1076"/>
          <ac:picMkLst>
            <pc:docMk/>
            <pc:sldMk cId="2983352342" sldId="256"/>
            <ac:picMk id="245" creationId="{AC82C454-CFA0-A7B3-84FE-863B363F26A5}"/>
          </ac:picMkLst>
        </pc:picChg>
        <pc:picChg chg="add mod">
          <ac:chgData name="Leonie Waring" userId="S::leonie.waring@burnleyhigh.com::cf30d76d-5e07-4af3-bd95-95439a99097f" providerId="AD" clId="Web-{26158F55-0D99-20EB-3511-8D40D838814B}" dt="2023-06-21T10:18:38.593" v="166" actId="1076"/>
          <ac:picMkLst>
            <pc:docMk/>
            <pc:sldMk cId="2983352342" sldId="256"/>
            <ac:picMk id="246" creationId="{B45706A2-6BF0-D777-E05A-BF32E49055CF}"/>
          </ac:picMkLst>
        </pc:picChg>
        <pc:picChg chg="add mod">
          <ac:chgData name="Leonie Waring" userId="S::leonie.waring@burnleyhigh.com::cf30d76d-5e07-4af3-bd95-95439a99097f" providerId="AD" clId="Web-{26158F55-0D99-20EB-3511-8D40D838814B}" dt="2023-06-21T10:18:23.030" v="160" actId="1076"/>
          <ac:picMkLst>
            <pc:docMk/>
            <pc:sldMk cId="2983352342" sldId="256"/>
            <ac:picMk id="247" creationId="{D194A640-BCE8-0D91-813E-B0B5DFD32BE3}"/>
          </ac:picMkLst>
        </pc:picChg>
        <pc:picChg chg="add mod">
          <ac:chgData name="Leonie Waring" userId="S::leonie.waring@burnleyhigh.com::cf30d76d-5e07-4af3-bd95-95439a99097f" providerId="AD" clId="Web-{26158F55-0D99-20EB-3511-8D40D838814B}" dt="2023-06-21T10:19:05.406" v="172" actId="1076"/>
          <ac:picMkLst>
            <pc:docMk/>
            <pc:sldMk cId="2983352342" sldId="256"/>
            <ac:picMk id="249" creationId="{420ECC73-50E7-0273-DFC2-827C9BF4DDB2}"/>
          </ac:picMkLst>
        </pc:picChg>
        <pc:picChg chg="add mod">
          <ac:chgData name="Leonie Waring" userId="S::leonie.waring@burnleyhigh.com::cf30d76d-5e07-4af3-bd95-95439a99097f" providerId="AD" clId="Web-{26158F55-0D99-20EB-3511-8D40D838814B}" dt="2023-06-21T10:19:26.875" v="181" actId="1076"/>
          <ac:picMkLst>
            <pc:docMk/>
            <pc:sldMk cId="2983352342" sldId="256"/>
            <ac:picMk id="252" creationId="{94159082-7656-CB6D-91B1-509E1CCE5CD9}"/>
          </ac:picMkLst>
        </pc:picChg>
        <pc:picChg chg="add mod">
          <ac:chgData name="Leonie Waring" userId="S::leonie.waring@burnleyhigh.com::cf30d76d-5e07-4af3-bd95-95439a99097f" providerId="AD" clId="Web-{26158F55-0D99-20EB-3511-8D40D838814B}" dt="2023-06-21T10:19:40.016" v="183" actId="1076"/>
          <ac:picMkLst>
            <pc:docMk/>
            <pc:sldMk cId="2983352342" sldId="256"/>
            <ac:picMk id="257" creationId="{E2106AE3-2CDE-90E7-B639-48FED8420354}"/>
          </ac:picMkLst>
        </pc:picChg>
        <pc:picChg chg="add mod">
          <ac:chgData name="Leonie Waring" userId="S::leonie.waring@burnleyhigh.com::cf30d76d-5e07-4af3-bd95-95439a99097f" providerId="AD" clId="Web-{26158F55-0D99-20EB-3511-8D40D838814B}" dt="2023-06-21T10:19:43.876" v="185" actId="1076"/>
          <ac:picMkLst>
            <pc:docMk/>
            <pc:sldMk cId="2983352342" sldId="256"/>
            <ac:picMk id="258" creationId="{0A8E7544-E2AE-6522-4B07-90325CF58C34}"/>
          </ac:picMkLst>
        </pc:picChg>
        <pc:picChg chg="add mod">
          <ac:chgData name="Leonie Waring" userId="S::leonie.waring@burnleyhigh.com::cf30d76d-5e07-4af3-bd95-95439a99097f" providerId="AD" clId="Web-{26158F55-0D99-20EB-3511-8D40D838814B}" dt="2023-06-21T10:20:16.018" v="193" actId="1076"/>
          <ac:picMkLst>
            <pc:docMk/>
            <pc:sldMk cId="2983352342" sldId="256"/>
            <ac:picMk id="259" creationId="{6B331721-0F2D-0D55-E14F-FBB98D26F220}"/>
          </ac:picMkLst>
        </pc:picChg>
        <pc:picChg chg="add mod">
          <ac:chgData name="Leonie Waring" userId="S::leonie.waring@burnleyhigh.com::cf30d76d-5e07-4af3-bd95-95439a99097f" providerId="AD" clId="Web-{26158F55-0D99-20EB-3511-8D40D838814B}" dt="2023-06-21T10:20:33.268" v="196" actId="1076"/>
          <ac:picMkLst>
            <pc:docMk/>
            <pc:sldMk cId="2983352342" sldId="256"/>
            <ac:picMk id="260" creationId="{0BC4EB09-2A7D-701F-FEFB-638E498C80E9}"/>
          </ac:picMkLst>
        </pc:picChg>
        <pc:picChg chg="add mod">
          <ac:chgData name="Leonie Waring" userId="S::leonie.waring@burnleyhigh.com::cf30d76d-5e07-4af3-bd95-95439a99097f" providerId="AD" clId="Web-{26158F55-0D99-20EB-3511-8D40D838814B}" dt="2023-06-21T10:20:43.331" v="200" actId="1076"/>
          <ac:picMkLst>
            <pc:docMk/>
            <pc:sldMk cId="2983352342" sldId="256"/>
            <ac:picMk id="261" creationId="{331B5F55-ECB6-D4D8-BC06-FD0A99CF9D9C}"/>
          </ac:picMkLst>
        </pc:picChg>
      </pc:sldChg>
    </pc:docChg>
  </pc:docChgLst>
  <pc:docChgLst>
    <pc:chgData name="Leonie Waring" userId="S::leonie.waring@burnleyhigh.com::cf30d76d-5e07-4af3-bd95-95439a99097f" providerId="AD" clId="Web-{524A1660-D2DC-2CF1-C8C4-370232E505C3}"/>
    <pc:docChg chg="modSld">
      <pc:chgData name="Leonie Waring" userId="S::leonie.waring@burnleyhigh.com::cf30d76d-5e07-4af3-bd95-95439a99097f" providerId="AD" clId="Web-{524A1660-D2DC-2CF1-C8C4-370232E505C3}" dt="2023-06-21T08:13:56.821" v="112" actId="1076"/>
      <pc:docMkLst>
        <pc:docMk/>
      </pc:docMkLst>
      <pc:sldChg chg="modSp">
        <pc:chgData name="Leonie Waring" userId="S::leonie.waring@burnleyhigh.com::cf30d76d-5e07-4af3-bd95-95439a99097f" providerId="AD" clId="Web-{524A1660-D2DC-2CF1-C8C4-370232E505C3}" dt="2023-06-21T08:13:56.821" v="112" actId="1076"/>
        <pc:sldMkLst>
          <pc:docMk/>
          <pc:sldMk cId="2983352342" sldId="256"/>
        </pc:sldMkLst>
        <pc:spChg chg="mod">
          <ac:chgData name="Leonie Waring" userId="S::leonie.waring@burnleyhigh.com::cf30d76d-5e07-4af3-bd95-95439a99097f" providerId="AD" clId="Web-{524A1660-D2DC-2CF1-C8C4-370232E505C3}" dt="2023-06-21T08:13:49.602" v="110" actId="1076"/>
          <ac:spMkLst>
            <pc:docMk/>
            <pc:sldMk cId="2983352342" sldId="256"/>
            <ac:spMk id="4" creationId="{AD8EC305-4E05-F127-5F81-67A131CABF14}"/>
          </ac:spMkLst>
        </pc:spChg>
        <pc:spChg chg="mod">
          <ac:chgData name="Leonie Waring" userId="S::leonie.waring@burnleyhigh.com::cf30d76d-5e07-4af3-bd95-95439a99097f" providerId="AD" clId="Web-{524A1660-D2DC-2CF1-C8C4-370232E505C3}" dt="2023-06-21T08:10:01.597" v="66"/>
          <ac:spMkLst>
            <pc:docMk/>
            <pc:sldMk cId="2983352342" sldId="256"/>
            <ac:spMk id="9" creationId="{30038C10-FA92-44CB-1332-D65C13D3D56A}"/>
          </ac:spMkLst>
        </pc:spChg>
        <pc:spChg chg="mod">
          <ac:chgData name="Leonie Waring" userId="S::leonie.waring@burnleyhigh.com::cf30d76d-5e07-4af3-bd95-95439a99097f" providerId="AD" clId="Web-{524A1660-D2DC-2CF1-C8C4-370232E505C3}" dt="2023-06-21T08:13:56.821" v="112" actId="1076"/>
          <ac:spMkLst>
            <pc:docMk/>
            <pc:sldMk cId="2983352342" sldId="256"/>
            <ac:spMk id="30" creationId="{295CF1EE-3D6B-BB8C-1D6D-FADF38178EBC}"/>
          </ac:spMkLst>
        </pc:spChg>
        <pc:spChg chg="mod">
          <ac:chgData name="Leonie Waring" userId="S::leonie.waring@burnleyhigh.com::cf30d76d-5e07-4af3-bd95-95439a99097f" providerId="AD" clId="Web-{524A1660-D2DC-2CF1-C8C4-370232E505C3}" dt="2023-06-21T08:13:53.446" v="111" actId="1076"/>
          <ac:spMkLst>
            <pc:docMk/>
            <pc:sldMk cId="2983352342" sldId="256"/>
            <ac:spMk id="31" creationId="{D362B07C-40B9-644D-0973-D6665BE70907}"/>
          </ac:spMkLst>
        </pc:spChg>
        <pc:spChg chg="mod">
          <ac:chgData name="Leonie Waring" userId="S::leonie.waring@burnleyhigh.com::cf30d76d-5e07-4af3-bd95-95439a99097f" providerId="AD" clId="Web-{524A1660-D2DC-2CF1-C8C4-370232E505C3}" dt="2023-06-21T08:13:43.274" v="109" actId="14100"/>
          <ac:spMkLst>
            <pc:docMk/>
            <pc:sldMk cId="2983352342" sldId="256"/>
            <ac:spMk id="33" creationId="{55523154-1EDC-E8AB-E8C2-E38F6C1EA777}"/>
          </ac:spMkLst>
        </pc:spChg>
        <pc:spChg chg="mod">
          <ac:chgData name="Leonie Waring" userId="S::leonie.waring@burnleyhigh.com::cf30d76d-5e07-4af3-bd95-95439a99097f" providerId="AD" clId="Web-{524A1660-D2DC-2CF1-C8C4-370232E505C3}" dt="2023-06-21T08:13:41.024" v="108" actId="1076"/>
          <ac:spMkLst>
            <pc:docMk/>
            <pc:sldMk cId="2983352342" sldId="256"/>
            <ac:spMk id="34" creationId="{9265C2A2-247D-02CA-0AF7-AB6BD06CF739}"/>
          </ac:spMkLst>
        </pc:spChg>
        <pc:spChg chg="mod">
          <ac:chgData name="Leonie Waring" userId="S::leonie.waring@burnleyhigh.com::cf30d76d-5e07-4af3-bd95-95439a99097f" providerId="AD" clId="Web-{524A1660-D2DC-2CF1-C8C4-370232E505C3}" dt="2023-06-21T08:13:35.320" v="106" actId="1076"/>
          <ac:spMkLst>
            <pc:docMk/>
            <pc:sldMk cId="2983352342" sldId="256"/>
            <ac:spMk id="35" creationId="{75BA34E3-31BC-DB90-86DB-AF1F483B8BB6}"/>
          </ac:spMkLst>
        </pc:spChg>
        <pc:spChg chg="mod">
          <ac:chgData name="Leonie Waring" userId="S::leonie.waring@burnleyhigh.com::cf30d76d-5e07-4af3-bd95-95439a99097f" providerId="AD" clId="Web-{524A1660-D2DC-2CF1-C8C4-370232E505C3}" dt="2023-06-21T08:13:33.227" v="105" actId="1076"/>
          <ac:spMkLst>
            <pc:docMk/>
            <pc:sldMk cId="2983352342" sldId="256"/>
            <ac:spMk id="36" creationId="{964211B2-93C6-539B-1FC2-02E922E407EB}"/>
          </ac:spMkLst>
        </pc:spChg>
        <pc:spChg chg="mod">
          <ac:chgData name="Leonie Waring" userId="S::leonie.waring@burnleyhigh.com::cf30d76d-5e07-4af3-bd95-95439a99097f" providerId="AD" clId="Web-{524A1660-D2DC-2CF1-C8C4-370232E505C3}" dt="2023-06-21T08:13:31.430" v="104" actId="1076"/>
          <ac:spMkLst>
            <pc:docMk/>
            <pc:sldMk cId="2983352342" sldId="256"/>
            <ac:spMk id="37" creationId="{363035F3-059A-8A15-7B76-EE7E85A62EE1}"/>
          </ac:spMkLst>
        </pc:spChg>
        <pc:spChg chg="mod">
          <ac:chgData name="Leonie Waring" userId="S::leonie.waring@burnleyhigh.com::cf30d76d-5e07-4af3-bd95-95439a99097f" providerId="AD" clId="Web-{524A1660-D2DC-2CF1-C8C4-370232E505C3}" dt="2023-06-21T08:13:29.945" v="103" actId="1076"/>
          <ac:spMkLst>
            <pc:docMk/>
            <pc:sldMk cId="2983352342" sldId="256"/>
            <ac:spMk id="38" creationId="{F1B1D4C8-DF3F-EF9A-BA33-626E67A1CA49}"/>
          </ac:spMkLst>
        </pc:spChg>
        <pc:spChg chg="mod">
          <ac:chgData name="Leonie Waring" userId="S::leonie.waring@burnleyhigh.com::cf30d76d-5e07-4af3-bd95-95439a99097f" providerId="AD" clId="Web-{524A1660-D2DC-2CF1-C8C4-370232E505C3}" dt="2023-06-21T08:13:27.758" v="102" actId="1076"/>
          <ac:spMkLst>
            <pc:docMk/>
            <pc:sldMk cId="2983352342" sldId="256"/>
            <ac:spMk id="39" creationId="{EF739933-BF9C-22C6-4C84-25B0F623F542}"/>
          </ac:spMkLst>
        </pc:spChg>
        <pc:spChg chg="mod">
          <ac:chgData name="Leonie Waring" userId="S::leonie.waring@burnleyhigh.com::cf30d76d-5e07-4af3-bd95-95439a99097f" providerId="AD" clId="Web-{524A1660-D2DC-2CF1-C8C4-370232E505C3}" dt="2023-06-21T08:13:22.289" v="100" actId="1076"/>
          <ac:spMkLst>
            <pc:docMk/>
            <pc:sldMk cId="2983352342" sldId="256"/>
            <ac:spMk id="45" creationId="{5189DCDB-E782-F959-90D6-E5466D376E73}"/>
          </ac:spMkLst>
        </pc:spChg>
        <pc:spChg chg="mod">
          <ac:chgData name="Leonie Waring" userId="S::leonie.waring@burnleyhigh.com::cf30d76d-5e07-4af3-bd95-95439a99097f" providerId="AD" clId="Web-{524A1660-D2DC-2CF1-C8C4-370232E505C3}" dt="2023-06-21T08:13:06.179" v="95" actId="1076"/>
          <ac:spMkLst>
            <pc:docMk/>
            <pc:sldMk cId="2983352342" sldId="256"/>
            <ac:spMk id="48" creationId="{F160707B-C2CE-368E-FE85-AC9CA3466A04}"/>
          </ac:spMkLst>
        </pc:spChg>
        <pc:spChg chg="mod">
          <ac:chgData name="Leonie Waring" userId="S::leonie.waring@burnleyhigh.com::cf30d76d-5e07-4af3-bd95-95439a99097f" providerId="AD" clId="Web-{524A1660-D2DC-2CF1-C8C4-370232E505C3}" dt="2023-06-21T08:13:15.211" v="97" actId="1076"/>
          <ac:spMkLst>
            <pc:docMk/>
            <pc:sldMk cId="2983352342" sldId="256"/>
            <ac:spMk id="50" creationId="{81D4993E-7A35-F94C-A092-592E06B1E12C}"/>
          </ac:spMkLst>
        </pc:spChg>
        <pc:spChg chg="mod">
          <ac:chgData name="Leonie Waring" userId="S::leonie.waring@burnleyhigh.com::cf30d76d-5e07-4af3-bd95-95439a99097f" providerId="AD" clId="Web-{524A1660-D2DC-2CF1-C8C4-370232E505C3}" dt="2023-06-21T08:13:02.038" v="93" actId="1076"/>
          <ac:spMkLst>
            <pc:docMk/>
            <pc:sldMk cId="2983352342" sldId="256"/>
            <ac:spMk id="200" creationId="{5336C8C3-9DF9-9501-D37E-916FE1701E66}"/>
          </ac:spMkLst>
        </pc:spChg>
        <pc:spChg chg="mod">
          <ac:chgData name="Leonie Waring" userId="S::leonie.waring@burnleyhigh.com::cf30d76d-5e07-4af3-bd95-95439a99097f" providerId="AD" clId="Web-{524A1660-D2DC-2CF1-C8C4-370232E505C3}" dt="2023-06-21T08:13:20.148" v="99" actId="1076"/>
          <ac:spMkLst>
            <pc:docMk/>
            <pc:sldMk cId="2983352342" sldId="256"/>
            <ac:spMk id="205" creationId="{2FBA06AA-AA20-CD67-91DD-AB0A43B61B8D}"/>
          </ac:spMkLst>
        </pc:spChg>
        <pc:spChg chg="mod">
          <ac:chgData name="Leonie Waring" userId="S::leonie.waring@burnleyhigh.com::cf30d76d-5e07-4af3-bd95-95439a99097f" providerId="AD" clId="Web-{524A1660-D2DC-2CF1-C8C4-370232E505C3}" dt="2023-06-21T08:12:59.335" v="92" actId="1076"/>
          <ac:spMkLst>
            <pc:docMk/>
            <pc:sldMk cId="2983352342" sldId="256"/>
            <ac:spMk id="206" creationId="{E99A22CC-E687-315B-3237-4C51D966046C}"/>
          </ac:spMkLst>
        </pc:spChg>
        <pc:spChg chg="mod">
          <ac:chgData name="Leonie Waring" userId="S::leonie.waring@burnleyhigh.com::cf30d76d-5e07-4af3-bd95-95439a99097f" providerId="AD" clId="Web-{524A1660-D2DC-2CF1-C8C4-370232E505C3}" dt="2023-06-21T08:12:56.835" v="91" actId="1076"/>
          <ac:spMkLst>
            <pc:docMk/>
            <pc:sldMk cId="2983352342" sldId="256"/>
            <ac:spMk id="207" creationId="{AE87F82B-FF4A-D191-2FD7-F20F551867D8}"/>
          </ac:spMkLst>
        </pc:spChg>
        <pc:spChg chg="mod">
          <ac:chgData name="Leonie Waring" userId="S::leonie.waring@burnleyhigh.com::cf30d76d-5e07-4af3-bd95-95439a99097f" providerId="AD" clId="Web-{524A1660-D2DC-2CF1-C8C4-370232E505C3}" dt="2023-06-21T08:12:52.491" v="89" actId="1076"/>
          <ac:spMkLst>
            <pc:docMk/>
            <pc:sldMk cId="2983352342" sldId="256"/>
            <ac:spMk id="208" creationId="{8D10EC55-A317-5ADE-83E8-C395CB059CF9}"/>
          </ac:spMkLst>
        </pc:spChg>
        <pc:spChg chg="mod">
          <ac:chgData name="Leonie Waring" userId="S::leonie.waring@burnleyhigh.com::cf30d76d-5e07-4af3-bd95-95439a99097f" providerId="AD" clId="Web-{524A1660-D2DC-2CF1-C8C4-370232E505C3}" dt="2023-06-21T08:12:46.522" v="87" actId="1076"/>
          <ac:spMkLst>
            <pc:docMk/>
            <pc:sldMk cId="2983352342" sldId="256"/>
            <ac:spMk id="209" creationId="{3CAEAC40-0402-4F1A-BB20-1B1D28C9CF98}"/>
          </ac:spMkLst>
        </pc:spChg>
        <pc:spChg chg="mod">
          <ac:chgData name="Leonie Waring" userId="S::leonie.waring@burnleyhigh.com::cf30d76d-5e07-4af3-bd95-95439a99097f" providerId="AD" clId="Web-{524A1660-D2DC-2CF1-C8C4-370232E505C3}" dt="2023-06-21T08:12:41.147" v="85" actId="14100"/>
          <ac:spMkLst>
            <pc:docMk/>
            <pc:sldMk cId="2983352342" sldId="256"/>
            <ac:spMk id="210" creationId="{6198FC14-4A38-E546-24F8-0F0CE303E371}"/>
          </ac:spMkLst>
        </pc:spChg>
        <pc:spChg chg="mod">
          <ac:chgData name="Leonie Waring" userId="S::leonie.waring@burnleyhigh.com::cf30d76d-5e07-4af3-bd95-95439a99097f" providerId="AD" clId="Web-{524A1660-D2DC-2CF1-C8C4-370232E505C3}" dt="2023-06-21T08:10:02.800" v="83"/>
          <ac:spMkLst>
            <pc:docMk/>
            <pc:sldMk cId="2983352342" sldId="256"/>
            <ac:spMk id="211" creationId="{AB93EDFE-1E8A-98B4-6E4B-2C87C7222187}"/>
          </ac:spMkLst>
        </pc:spChg>
        <pc:spChg chg="mod">
          <ac:chgData name="Leonie Waring" userId="S::leonie.waring@burnleyhigh.com::cf30d76d-5e07-4af3-bd95-95439a99097f" providerId="AD" clId="Web-{524A1660-D2DC-2CF1-C8C4-370232E505C3}" dt="2023-06-21T08:12:37.600" v="84" actId="1076"/>
          <ac:spMkLst>
            <pc:docMk/>
            <pc:sldMk cId="2983352342" sldId="256"/>
            <ac:spMk id="212" creationId="{6751A146-C258-CCDB-F48B-0583F2B512B5}"/>
          </ac:spMkLst>
        </pc:spChg>
        <pc:spChg chg="mod">
          <ac:chgData name="Leonie Waring" userId="S::leonie.waring@burnleyhigh.com::cf30d76d-5e07-4af3-bd95-95439a99097f" providerId="AD" clId="Web-{524A1660-D2DC-2CF1-C8C4-370232E505C3}" dt="2023-06-21T08:09:36.065" v="62" actId="1076"/>
          <ac:spMkLst>
            <pc:docMk/>
            <pc:sldMk cId="2983352342" sldId="256"/>
            <ac:spMk id="213" creationId="{D1DDE5E8-EE33-103C-79DC-4C1C3E29DD83}"/>
          </ac:spMkLst>
        </pc:spChg>
        <pc:spChg chg="mod">
          <ac:chgData name="Leonie Waring" userId="S::leonie.waring@burnleyhigh.com::cf30d76d-5e07-4af3-bd95-95439a99097f" providerId="AD" clId="Web-{524A1660-D2DC-2CF1-C8C4-370232E505C3}" dt="2023-06-21T08:09:22.206" v="57" actId="1076"/>
          <ac:spMkLst>
            <pc:docMk/>
            <pc:sldMk cId="2983352342" sldId="256"/>
            <ac:spMk id="214" creationId="{235F6111-51D3-33C1-D068-C3E72128EE84}"/>
          </ac:spMkLst>
        </pc:spChg>
        <pc:spChg chg="mod">
          <ac:chgData name="Leonie Waring" userId="S::leonie.waring@burnleyhigh.com::cf30d76d-5e07-4af3-bd95-95439a99097f" providerId="AD" clId="Web-{524A1660-D2DC-2CF1-C8C4-370232E505C3}" dt="2023-06-21T08:09:24.065" v="58" actId="1076"/>
          <ac:spMkLst>
            <pc:docMk/>
            <pc:sldMk cId="2983352342" sldId="256"/>
            <ac:spMk id="215" creationId="{8782EC15-6EEC-DEFB-AFE2-EDA64AE0CC06}"/>
          </ac:spMkLst>
        </pc:spChg>
        <pc:spChg chg="mod">
          <ac:chgData name="Leonie Waring" userId="S::leonie.waring@burnleyhigh.com::cf30d76d-5e07-4af3-bd95-95439a99097f" providerId="AD" clId="Web-{524A1660-D2DC-2CF1-C8C4-370232E505C3}" dt="2023-06-21T08:09:08.893" v="52" actId="1076"/>
          <ac:spMkLst>
            <pc:docMk/>
            <pc:sldMk cId="2983352342" sldId="256"/>
            <ac:spMk id="216" creationId="{AAEFCB21-690C-0D97-20D6-A57EE0B2EA72}"/>
          </ac:spMkLst>
        </pc:spChg>
        <pc:spChg chg="mod">
          <ac:chgData name="Leonie Waring" userId="S::leonie.waring@burnleyhigh.com::cf30d76d-5e07-4af3-bd95-95439a99097f" providerId="AD" clId="Web-{524A1660-D2DC-2CF1-C8C4-370232E505C3}" dt="2023-06-21T08:09:03.533" v="50" actId="1076"/>
          <ac:spMkLst>
            <pc:docMk/>
            <pc:sldMk cId="2983352342" sldId="256"/>
            <ac:spMk id="217" creationId="{26A1A5DE-CD7C-E765-1362-3774FD6B11AE}"/>
          </ac:spMkLst>
        </pc:spChg>
        <pc:spChg chg="mod">
          <ac:chgData name="Leonie Waring" userId="S::leonie.waring@burnleyhigh.com::cf30d76d-5e07-4af3-bd95-95439a99097f" providerId="AD" clId="Web-{524A1660-D2DC-2CF1-C8C4-370232E505C3}" dt="2023-06-21T08:08:58.205" v="48" actId="14100"/>
          <ac:spMkLst>
            <pc:docMk/>
            <pc:sldMk cId="2983352342" sldId="256"/>
            <ac:spMk id="218" creationId="{85527E97-0A00-8166-4136-E56027830247}"/>
          </ac:spMkLst>
        </pc:spChg>
        <pc:spChg chg="mod">
          <ac:chgData name="Leonie Waring" userId="S::leonie.waring@burnleyhigh.com::cf30d76d-5e07-4af3-bd95-95439a99097f" providerId="AD" clId="Web-{524A1660-D2DC-2CF1-C8C4-370232E505C3}" dt="2023-06-21T08:08:51.517" v="45" actId="1076"/>
          <ac:spMkLst>
            <pc:docMk/>
            <pc:sldMk cId="2983352342" sldId="256"/>
            <ac:spMk id="219" creationId="{64D0E8C0-DA83-DDCE-7F66-E22A86A13D0E}"/>
          </ac:spMkLst>
        </pc:spChg>
        <pc:spChg chg="mod">
          <ac:chgData name="Leonie Waring" userId="S::leonie.waring@burnleyhigh.com::cf30d76d-5e07-4af3-bd95-95439a99097f" providerId="AD" clId="Web-{524A1660-D2DC-2CF1-C8C4-370232E505C3}" dt="2023-06-21T08:08:43.783" v="42"/>
          <ac:spMkLst>
            <pc:docMk/>
            <pc:sldMk cId="2983352342" sldId="256"/>
            <ac:spMk id="220" creationId="{F8366DFA-BF1C-A5E7-010D-9F3AC63908BC}"/>
          </ac:spMkLst>
        </pc:spChg>
        <pc:spChg chg="mod">
          <ac:chgData name="Leonie Waring" userId="S::leonie.waring@burnleyhigh.com::cf30d76d-5e07-4af3-bd95-95439a99097f" providerId="AD" clId="Web-{524A1660-D2DC-2CF1-C8C4-370232E505C3}" dt="2023-06-21T08:08:35.080" v="37" actId="1076"/>
          <ac:spMkLst>
            <pc:docMk/>
            <pc:sldMk cId="2983352342" sldId="256"/>
            <ac:spMk id="221" creationId="{6565529A-B54A-8269-8ECB-438BD968D786}"/>
          </ac:spMkLst>
        </pc:spChg>
        <pc:spChg chg="mod">
          <ac:chgData name="Leonie Waring" userId="S::leonie.waring@burnleyhigh.com::cf30d76d-5e07-4af3-bd95-95439a99097f" providerId="AD" clId="Web-{524A1660-D2DC-2CF1-C8C4-370232E505C3}" dt="2023-06-21T08:08:27.439" v="34" actId="1076"/>
          <ac:spMkLst>
            <pc:docMk/>
            <pc:sldMk cId="2983352342" sldId="256"/>
            <ac:spMk id="222" creationId="{61CCE8C2-481A-782D-4C78-0A5E0C9C12C7}"/>
          </ac:spMkLst>
        </pc:spChg>
        <pc:spChg chg="mod">
          <ac:chgData name="Leonie Waring" userId="S::leonie.waring@burnleyhigh.com::cf30d76d-5e07-4af3-bd95-95439a99097f" providerId="AD" clId="Web-{524A1660-D2DC-2CF1-C8C4-370232E505C3}" dt="2023-06-21T08:08:40.517" v="40" actId="14100"/>
          <ac:spMkLst>
            <pc:docMk/>
            <pc:sldMk cId="2983352342" sldId="256"/>
            <ac:spMk id="223" creationId="{58BA0F5B-9BCB-D862-6373-356CF1B50DEA}"/>
          </ac:spMkLst>
        </pc:spChg>
        <pc:spChg chg="mod">
          <ac:chgData name="Leonie Waring" userId="S::leonie.waring@burnleyhigh.com::cf30d76d-5e07-4af3-bd95-95439a99097f" providerId="AD" clId="Web-{524A1660-D2DC-2CF1-C8C4-370232E505C3}" dt="2023-06-21T08:08:20.986" v="32" actId="14100"/>
          <ac:spMkLst>
            <pc:docMk/>
            <pc:sldMk cId="2983352342" sldId="256"/>
            <ac:spMk id="224" creationId="{8D375A88-BFBA-549E-9259-1C70528EB6B4}"/>
          </ac:spMkLst>
        </pc:spChg>
        <pc:spChg chg="mod">
          <ac:chgData name="Leonie Waring" userId="S::leonie.waring@burnleyhigh.com::cf30d76d-5e07-4af3-bd95-95439a99097f" providerId="AD" clId="Web-{524A1660-D2DC-2CF1-C8C4-370232E505C3}" dt="2023-06-21T08:08:11.079" v="28" actId="14100"/>
          <ac:spMkLst>
            <pc:docMk/>
            <pc:sldMk cId="2983352342" sldId="256"/>
            <ac:spMk id="225" creationId="{2DB38718-AFCD-232C-C9DF-B2BC2666AFF6}"/>
          </ac:spMkLst>
        </pc:spChg>
        <pc:spChg chg="mod">
          <ac:chgData name="Leonie Waring" userId="S::leonie.waring@burnleyhigh.com::cf30d76d-5e07-4af3-bd95-95439a99097f" providerId="AD" clId="Web-{524A1660-D2DC-2CF1-C8C4-370232E505C3}" dt="2023-06-21T08:06:11.045" v="24" actId="1076"/>
          <ac:spMkLst>
            <pc:docMk/>
            <pc:sldMk cId="2983352342" sldId="256"/>
            <ac:spMk id="226" creationId="{A27113E0-E66F-5DEB-3CB6-EF1A2070A462}"/>
          </ac:spMkLst>
        </pc:spChg>
        <pc:spChg chg="mod">
          <ac:chgData name="Leonie Waring" userId="S::leonie.waring@burnleyhigh.com::cf30d76d-5e07-4af3-bd95-95439a99097f" providerId="AD" clId="Web-{524A1660-D2DC-2CF1-C8C4-370232E505C3}" dt="2023-06-21T08:06:02.170" v="20" actId="14100"/>
          <ac:spMkLst>
            <pc:docMk/>
            <pc:sldMk cId="2983352342" sldId="256"/>
            <ac:spMk id="227" creationId="{0F7917A9-0728-A16E-C581-90CEC16B8F4E}"/>
          </ac:spMkLst>
        </pc:spChg>
        <pc:spChg chg="mod">
          <ac:chgData name="Leonie Waring" userId="S::leonie.waring@burnleyhigh.com::cf30d76d-5e07-4af3-bd95-95439a99097f" providerId="AD" clId="Web-{524A1660-D2DC-2CF1-C8C4-370232E505C3}" dt="2023-06-21T08:05:57.389" v="17" actId="1076"/>
          <ac:spMkLst>
            <pc:docMk/>
            <pc:sldMk cId="2983352342" sldId="256"/>
            <ac:spMk id="228" creationId="{6E7FE79B-B4FA-970C-39F5-C26E46E0AE46}"/>
          </ac:spMkLst>
        </pc:spChg>
        <pc:spChg chg="mod">
          <ac:chgData name="Leonie Waring" userId="S::leonie.waring@burnleyhigh.com::cf30d76d-5e07-4af3-bd95-95439a99097f" providerId="AD" clId="Web-{524A1660-D2DC-2CF1-C8C4-370232E505C3}" dt="2023-06-21T08:05:50.967" v="14" actId="1076"/>
          <ac:spMkLst>
            <pc:docMk/>
            <pc:sldMk cId="2983352342" sldId="256"/>
            <ac:spMk id="229" creationId="{160EDFA9-52A7-0520-606A-7E1066E20FA7}"/>
          </ac:spMkLst>
        </pc:spChg>
        <pc:spChg chg="mod">
          <ac:chgData name="Leonie Waring" userId="S::leonie.waring@burnleyhigh.com::cf30d76d-5e07-4af3-bd95-95439a99097f" providerId="AD" clId="Web-{524A1660-D2DC-2CF1-C8C4-370232E505C3}" dt="2023-06-21T08:05:46.060" v="12" actId="1076"/>
          <ac:spMkLst>
            <pc:docMk/>
            <pc:sldMk cId="2983352342" sldId="256"/>
            <ac:spMk id="230" creationId="{9156DE9B-62B0-0D12-35BB-93C77BE8C22B}"/>
          </ac:spMkLst>
        </pc:spChg>
        <pc:spChg chg="mod">
          <ac:chgData name="Leonie Waring" userId="S::leonie.waring@burnleyhigh.com::cf30d76d-5e07-4af3-bd95-95439a99097f" providerId="AD" clId="Web-{524A1660-D2DC-2CF1-C8C4-370232E505C3}" dt="2023-06-21T08:05:39.904" v="10" actId="1076"/>
          <ac:spMkLst>
            <pc:docMk/>
            <pc:sldMk cId="2983352342" sldId="256"/>
            <ac:spMk id="231" creationId="{6E46F547-1FE5-7B0A-D267-07746F88AB28}"/>
          </ac:spMkLst>
        </pc:spChg>
        <pc:spChg chg="mod">
          <ac:chgData name="Leonie Waring" userId="S::leonie.waring@burnleyhigh.com::cf30d76d-5e07-4af3-bd95-95439a99097f" providerId="AD" clId="Web-{524A1660-D2DC-2CF1-C8C4-370232E505C3}" dt="2023-06-21T08:05:35.591" v="8" actId="1076"/>
          <ac:spMkLst>
            <pc:docMk/>
            <pc:sldMk cId="2983352342" sldId="256"/>
            <ac:spMk id="232" creationId="{24C53F15-96B8-AFE6-454A-95659FC1B074}"/>
          </ac:spMkLst>
        </pc:spChg>
        <pc:spChg chg="mod">
          <ac:chgData name="Leonie Waring" userId="S::leonie.waring@burnleyhigh.com::cf30d76d-5e07-4af3-bd95-95439a99097f" providerId="AD" clId="Web-{524A1660-D2DC-2CF1-C8C4-370232E505C3}" dt="2023-06-21T08:05:11.544" v="6" actId="1076"/>
          <ac:spMkLst>
            <pc:docMk/>
            <pc:sldMk cId="2983352342" sldId="256"/>
            <ac:spMk id="233" creationId="{FB7E0638-8C4B-C9F3-D2BA-8746CC623D42}"/>
          </ac:spMkLst>
        </pc:spChg>
        <pc:spChg chg="mod">
          <ac:chgData name="Leonie Waring" userId="S::leonie.waring@burnleyhigh.com::cf30d76d-5e07-4af3-bd95-95439a99097f" providerId="AD" clId="Web-{524A1660-D2DC-2CF1-C8C4-370232E505C3}" dt="2023-06-21T08:05:04.935" v="4" actId="1076"/>
          <ac:spMkLst>
            <pc:docMk/>
            <pc:sldMk cId="2983352342" sldId="256"/>
            <ac:spMk id="234" creationId="{0A562696-A7C9-6346-A167-FF4D9782ADBD}"/>
          </ac:spMkLst>
        </pc:spChg>
        <pc:spChg chg="mod">
          <ac:chgData name="Leonie Waring" userId="S::leonie.waring@burnleyhigh.com::cf30d76d-5e07-4af3-bd95-95439a99097f" providerId="AD" clId="Web-{524A1660-D2DC-2CF1-C8C4-370232E505C3}" dt="2023-06-21T08:05:00.872" v="2" actId="1076"/>
          <ac:spMkLst>
            <pc:docMk/>
            <pc:sldMk cId="2983352342" sldId="256"/>
            <ac:spMk id="235" creationId="{AD8118AD-5B3D-D154-E125-5FBEFA2BFA52}"/>
          </ac:spMkLst>
        </pc:spChg>
        <pc:spChg chg="mod">
          <ac:chgData name="Leonie Waring" userId="S::leonie.waring@burnleyhigh.com::cf30d76d-5e07-4af3-bd95-95439a99097f" providerId="AD" clId="Web-{524A1660-D2DC-2CF1-C8C4-370232E505C3}" dt="2023-06-21T08:13:12.148" v="96" actId="1076"/>
          <ac:spMkLst>
            <pc:docMk/>
            <pc:sldMk cId="2983352342" sldId="256"/>
            <ac:spMk id="302" creationId="{00000000-0000-0000-0000-000000000000}"/>
          </ac:spMkLst>
        </pc:spChg>
        <pc:spChg chg="mod">
          <ac:chgData name="Leonie Waring" userId="S::leonie.waring@burnleyhigh.com::cf30d76d-5e07-4af3-bd95-95439a99097f" providerId="AD" clId="Web-{524A1660-D2DC-2CF1-C8C4-370232E505C3}" dt="2023-06-21T08:08:14.157" v="29" actId="1076"/>
          <ac:spMkLst>
            <pc:docMk/>
            <pc:sldMk cId="2983352342" sldId="256"/>
            <ac:spMk id="303" creationId="{00000000-0000-0000-0000-000000000000}"/>
          </ac:spMkLst>
        </pc:spChg>
      </pc:sldChg>
    </pc:docChg>
  </pc:docChgLst>
  <pc:docChgLst>
    <pc:chgData name="Leonie Waring" userId="S::leonie.waring@burnleyhigh.com::cf30d76d-5e07-4af3-bd95-95439a99097f" providerId="AD" clId="Web-{9DFEDB52-D307-5BA2-9E9D-191D75E689C7}"/>
    <pc:docChg chg="modSld">
      <pc:chgData name="Leonie Waring" userId="S::leonie.waring@burnleyhigh.com::cf30d76d-5e07-4af3-bd95-95439a99097f" providerId="AD" clId="Web-{9DFEDB52-D307-5BA2-9E9D-191D75E689C7}" dt="2023-06-19T17:09:29.885" v="1360" actId="1076"/>
      <pc:docMkLst>
        <pc:docMk/>
      </pc:docMkLst>
      <pc:sldChg chg="addSp delSp modSp">
        <pc:chgData name="Leonie Waring" userId="S::leonie.waring@burnleyhigh.com::cf30d76d-5e07-4af3-bd95-95439a99097f" providerId="AD" clId="Web-{9DFEDB52-D307-5BA2-9E9D-191D75E689C7}" dt="2023-06-19T17:09:29.885" v="1360" actId="1076"/>
        <pc:sldMkLst>
          <pc:docMk/>
          <pc:sldMk cId="2983352342" sldId="256"/>
        </pc:sldMkLst>
        <pc:spChg chg="mod">
          <ac:chgData name="Leonie Waring" userId="S::leonie.waring@burnleyhigh.com::cf30d76d-5e07-4af3-bd95-95439a99097f" providerId="AD" clId="Web-{9DFEDB52-D307-5BA2-9E9D-191D75E689C7}" dt="2023-06-19T16:27:05.286" v="191"/>
          <ac:spMkLst>
            <pc:docMk/>
            <pc:sldMk cId="2983352342" sldId="256"/>
            <ac:spMk id="3" creationId="{744049E3-0639-C421-604C-BA6B4ACEF931}"/>
          </ac:spMkLst>
        </pc:spChg>
        <pc:spChg chg="del">
          <ac:chgData name="Leonie Waring" userId="S::leonie.waring@burnleyhigh.com::cf30d76d-5e07-4af3-bd95-95439a99097f" providerId="AD" clId="Web-{9DFEDB52-D307-5BA2-9E9D-191D75E689C7}" dt="2023-06-19T16:42:26.762" v="641"/>
          <ac:spMkLst>
            <pc:docMk/>
            <pc:sldMk cId="2983352342" sldId="256"/>
            <ac:spMk id="4" creationId="{6BD26828-5A44-4269-0F30-6CDEC76D53EB}"/>
          </ac:spMkLst>
        </pc:spChg>
        <pc:spChg chg="mod">
          <ac:chgData name="Leonie Waring" userId="S::leonie.waring@burnleyhigh.com::cf30d76d-5e07-4af3-bd95-95439a99097f" providerId="AD" clId="Web-{9DFEDB52-D307-5BA2-9E9D-191D75E689C7}" dt="2023-06-19T17:09:23.635" v="1359" actId="1076"/>
          <ac:spMkLst>
            <pc:docMk/>
            <pc:sldMk cId="2983352342" sldId="256"/>
            <ac:spMk id="5" creationId="{EA56A967-F4E0-C15E-3C96-82D54C9D15D0}"/>
          </ac:spMkLst>
        </pc:spChg>
        <pc:spChg chg="mod">
          <ac:chgData name="Leonie Waring" userId="S::leonie.waring@burnleyhigh.com::cf30d76d-5e07-4af3-bd95-95439a99097f" providerId="AD" clId="Web-{9DFEDB52-D307-5BA2-9E9D-191D75E689C7}" dt="2023-06-19T16:49:07.808" v="762" actId="1076"/>
          <ac:spMkLst>
            <pc:docMk/>
            <pc:sldMk cId="2983352342" sldId="256"/>
            <ac:spMk id="6" creationId="{6A3F13CF-34A6-C22F-C316-AC65EF78D0E7}"/>
          </ac:spMkLst>
        </pc:spChg>
        <pc:spChg chg="mod">
          <ac:chgData name="Leonie Waring" userId="S::leonie.waring@burnleyhigh.com::cf30d76d-5e07-4af3-bd95-95439a99097f" providerId="AD" clId="Web-{9DFEDB52-D307-5BA2-9E9D-191D75E689C7}" dt="2023-06-19T17:09:29.885" v="1360" actId="1076"/>
          <ac:spMkLst>
            <pc:docMk/>
            <pc:sldMk cId="2983352342" sldId="256"/>
            <ac:spMk id="7" creationId="{29C93586-D03F-4DE4-FEDE-93BF6CBB3878}"/>
          </ac:spMkLst>
        </pc:spChg>
        <pc:spChg chg="mod">
          <ac:chgData name="Leonie Waring" userId="S::leonie.waring@burnleyhigh.com::cf30d76d-5e07-4af3-bd95-95439a99097f" providerId="AD" clId="Web-{9DFEDB52-D307-5BA2-9E9D-191D75E689C7}" dt="2023-06-19T16:27:11.302" v="197" actId="1076"/>
          <ac:spMkLst>
            <pc:docMk/>
            <pc:sldMk cId="2983352342" sldId="256"/>
            <ac:spMk id="8" creationId="{15B0016C-EED7-3AA5-AA2E-CA5F7D775D55}"/>
          </ac:spMkLst>
        </pc:spChg>
        <pc:spChg chg="add del mod">
          <ac:chgData name="Leonie Waring" userId="S::leonie.waring@burnleyhigh.com::cf30d76d-5e07-4af3-bd95-95439a99097f" providerId="AD" clId="Web-{9DFEDB52-D307-5BA2-9E9D-191D75E689C7}" dt="2023-06-19T16:25:42.920" v="176"/>
          <ac:spMkLst>
            <pc:docMk/>
            <pc:sldMk cId="2983352342" sldId="256"/>
            <ac:spMk id="9" creationId="{5925E43A-2704-264B-73E8-4C0ABEBC6246}"/>
          </ac:spMkLst>
        </pc:spChg>
        <pc:spChg chg="add mod">
          <ac:chgData name="Leonie Waring" userId="S::leonie.waring@burnleyhigh.com::cf30d76d-5e07-4af3-bd95-95439a99097f" providerId="AD" clId="Web-{9DFEDB52-D307-5BA2-9E9D-191D75E689C7}" dt="2023-06-19T16:27:16.333" v="198" actId="1076"/>
          <ac:spMkLst>
            <pc:docMk/>
            <pc:sldMk cId="2983352342" sldId="256"/>
            <ac:spMk id="10" creationId="{5925E43A-2704-264B-73E8-4C0ABEBC6246}"/>
          </ac:spMkLst>
        </pc:spChg>
        <pc:spChg chg="add mod">
          <ac:chgData name="Leonie Waring" userId="S::leonie.waring@burnleyhigh.com::cf30d76d-5e07-4af3-bd95-95439a99097f" providerId="AD" clId="Web-{9DFEDB52-D307-5BA2-9E9D-191D75E689C7}" dt="2023-06-19T16:27:19.927" v="199" actId="1076"/>
          <ac:spMkLst>
            <pc:docMk/>
            <pc:sldMk cId="2983352342" sldId="256"/>
            <ac:spMk id="11" creationId="{5925E43A-2704-264B-73E8-4C0ABEBC6246}"/>
          </ac:spMkLst>
        </pc:spChg>
        <pc:spChg chg="add mod">
          <ac:chgData name="Leonie Waring" userId="S::leonie.waring@burnleyhigh.com::cf30d76d-5e07-4af3-bd95-95439a99097f" providerId="AD" clId="Web-{9DFEDB52-D307-5BA2-9E9D-191D75E689C7}" dt="2023-06-19T16:27:28.115" v="200" actId="1076"/>
          <ac:spMkLst>
            <pc:docMk/>
            <pc:sldMk cId="2983352342" sldId="256"/>
            <ac:spMk id="12" creationId="{5925E43A-2704-264B-73E8-4C0ABEBC6246}"/>
          </ac:spMkLst>
        </pc:spChg>
        <pc:spChg chg="add mod">
          <ac:chgData name="Leonie Waring" userId="S::leonie.waring@burnleyhigh.com::cf30d76d-5e07-4af3-bd95-95439a99097f" providerId="AD" clId="Web-{9DFEDB52-D307-5BA2-9E9D-191D75E689C7}" dt="2023-06-19T16:27:33.256" v="201" actId="1076"/>
          <ac:spMkLst>
            <pc:docMk/>
            <pc:sldMk cId="2983352342" sldId="256"/>
            <ac:spMk id="13" creationId="{5925E43A-2704-264B-73E8-4C0ABEBC6246}"/>
          </ac:spMkLst>
        </pc:spChg>
        <pc:spChg chg="add mod">
          <ac:chgData name="Leonie Waring" userId="S::leonie.waring@burnleyhigh.com::cf30d76d-5e07-4af3-bd95-95439a99097f" providerId="AD" clId="Web-{9DFEDB52-D307-5BA2-9E9D-191D75E689C7}" dt="2023-06-19T16:27:38.726" v="202" actId="1076"/>
          <ac:spMkLst>
            <pc:docMk/>
            <pc:sldMk cId="2983352342" sldId="256"/>
            <ac:spMk id="14" creationId="{140F4336-D440-E4B6-4802-1CCE03B44065}"/>
          </ac:spMkLst>
        </pc:spChg>
        <pc:spChg chg="add mod">
          <ac:chgData name="Leonie Waring" userId="S::leonie.waring@burnleyhigh.com::cf30d76d-5e07-4af3-bd95-95439a99097f" providerId="AD" clId="Web-{9DFEDB52-D307-5BA2-9E9D-191D75E689C7}" dt="2023-06-19T16:27:57.243" v="206" actId="1076"/>
          <ac:spMkLst>
            <pc:docMk/>
            <pc:sldMk cId="2983352342" sldId="256"/>
            <ac:spMk id="15" creationId="{B72BBF62-1230-ACD1-B737-7FC975B25AA3}"/>
          </ac:spMkLst>
        </pc:spChg>
        <pc:spChg chg="add mod">
          <ac:chgData name="Leonie Waring" userId="S::leonie.waring@burnleyhigh.com::cf30d76d-5e07-4af3-bd95-95439a99097f" providerId="AD" clId="Web-{9DFEDB52-D307-5BA2-9E9D-191D75E689C7}" dt="2023-06-19T16:28:00.477" v="207" actId="1076"/>
          <ac:spMkLst>
            <pc:docMk/>
            <pc:sldMk cId="2983352342" sldId="256"/>
            <ac:spMk id="16" creationId="{DBB44FC9-C813-7C86-1064-B92DD0845871}"/>
          </ac:spMkLst>
        </pc:spChg>
        <pc:spChg chg="add mod">
          <ac:chgData name="Leonie Waring" userId="S::leonie.waring@burnleyhigh.com::cf30d76d-5e07-4af3-bd95-95439a99097f" providerId="AD" clId="Web-{9DFEDB52-D307-5BA2-9E9D-191D75E689C7}" dt="2023-06-19T16:28:05.087" v="208" actId="1076"/>
          <ac:spMkLst>
            <pc:docMk/>
            <pc:sldMk cId="2983352342" sldId="256"/>
            <ac:spMk id="17" creationId="{BD1DE154-C33A-C719-A5B7-00C352DE6DFE}"/>
          </ac:spMkLst>
        </pc:spChg>
        <pc:spChg chg="add mod">
          <ac:chgData name="Leonie Waring" userId="S::leonie.waring@burnleyhigh.com::cf30d76d-5e07-4af3-bd95-95439a99097f" providerId="AD" clId="Web-{9DFEDB52-D307-5BA2-9E9D-191D75E689C7}" dt="2023-06-19T16:33:45.144" v="309" actId="1076"/>
          <ac:spMkLst>
            <pc:docMk/>
            <pc:sldMk cId="2983352342" sldId="256"/>
            <ac:spMk id="18" creationId="{5A2734D2-E294-BEC4-3E43-D7C36FD4D8FB}"/>
          </ac:spMkLst>
        </pc:spChg>
        <pc:spChg chg="add mod">
          <ac:chgData name="Leonie Waring" userId="S::leonie.waring@burnleyhigh.com::cf30d76d-5e07-4af3-bd95-95439a99097f" providerId="AD" clId="Web-{9DFEDB52-D307-5BA2-9E9D-191D75E689C7}" dt="2023-06-19T16:48:22.539" v="752" actId="1076"/>
          <ac:spMkLst>
            <pc:docMk/>
            <pc:sldMk cId="2983352342" sldId="256"/>
            <ac:spMk id="19" creationId="{F773A0D8-FC43-83B2-B204-190A3E2CF127}"/>
          </ac:spMkLst>
        </pc:spChg>
        <pc:spChg chg="add mod">
          <ac:chgData name="Leonie Waring" userId="S::leonie.waring@burnleyhigh.com::cf30d76d-5e07-4af3-bd95-95439a99097f" providerId="AD" clId="Web-{9DFEDB52-D307-5BA2-9E9D-191D75E689C7}" dt="2023-06-19T16:50:08.766" v="792" actId="1076"/>
          <ac:spMkLst>
            <pc:docMk/>
            <pc:sldMk cId="2983352342" sldId="256"/>
            <ac:spMk id="20" creationId="{632CA128-BD38-E99E-100E-CDDC3C83D166}"/>
          </ac:spMkLst>
        </pc:spChg>
        <pc:spChg chg="add mod">
          <ac:chgData name="Leonie Waring" userId="S::leonie.waring@burnleyhigh.com::cf30d76d-5e07-4af3-bd95-95439a99097f" providerId="AD" clId="Web-{9DFEDB52-D307-5BA2-9E9D-191D75E689C7}" dt="2023-06-19T16:35:31.715" v="396" actId="14100"/>
          <ac:spMkLst>
            <pc:docMk/>
            <pc:sldMk cId="2983352342" sldId="256"/>
            <ac:spMk id="21" creationId="{1762F128-39EE-64FE-71C9-19F5E814FC1A}"/>
          </ac:spMkLst>
        </pc:spChg>
        <pc:spChg chg="add mod">
          <ac:chgData name="Leonie Waring" userId="S::leonie.waring@burnleyhigh.com::cf30d76d-5e07-4af3-bd95-95439a99097f" providerId="AD" clId="Web-{9DFEDB52-D307-5BA2-9E9D-191D75E689C7}" dt="2023-06-19T16:36:02.451" v="402" actId="1076"/>
          <ac:spMkLst>
            <pc:docMk/>
            <pc:sldMk cId="2983352342" sldId="256"/>
            <ac:spMk id="22" creationId="{65EC6BBC-15F2-6E11-81EC-8B38F95AD237}"/>
          </ac:spMkLst>
        </pc:spChg>
        <pc:spChg chg="add mod">
          <ac:chgData name="Leonie Waring" userId="S::leonie.waring@burnleyhigh.com::cf30d76d-5e07-4af3-bd95-95439a99097f" providerId="AD" clId="Web-{9DFEDB52-D307-5BA2-9E9D-191D75E689C7}" dt="2023-06-19T16:34:58.165" v="343" actId="1076"/>
          <ac:spMkLst>
            <pc:docMk/>
            <pc:sldMk cId="2983352342" sldId="256"/>
            <ac:spMk id="23" creationId="{37DEF856-C1EB-0E7B-2EB9-45FBC80268E2}"/>
          </ac:spMkLst>
        </pc:spChg>
        <pc:spChg chg="add mod">
          <ac:chgData name="Leonie Waring" userId="S::leonie.waring@burnleyhigh.com::cf30d76d-5e07-4af3-bd95-95439a99097f" providerId="AD" clId="Web-{9DFEDB52-D307-5BA2-9E9D-191D75E689C7}" dt="2023-06-19T16:34:06.990" v="322" actId="1076"/>
          <ac:spMkLst>
            <pc:docMk/>
            <pc:sldMk cId="2983352342" sldId="256"/>
            <ac:spMk id="24" creationId="{14028E58-4BBC-F2A3-12EE-90637F017579}"/>
          </ac:spMkLst>
        </pc:spChg>
        <pc:spChg chg="add mod">
          <ac:chgData name="Leonie Waring" userId="S::leonie.waring@burnleyhigh.com::cf30d76d-5e07-4af3-bd95-95439a99097f" providerId="AD" clId="Web-{9DFEDB52-D307-5BA2-9E9D-191D75E689C7}" dt="2023-06-19T16:33:41.269" v="308" actId="1076"/>
          <ac:spMkLst>
            <pc:docMk/>
            <pc:sldMk cId="2983352342" sldId="256"/>
            <ac:spMk id="25" creationId="{D454D4D6-D64B-931B-B769-E619659F4437}"/>
          </ac:spMkLst>
        </pc:spChg>
        <pc:spChg chg="add mod">
          <ac:chgData name="Leonie Waring" userId="S::leonie.waring@burnleyhigh.com::cf30d76d-5e07-4af3-bd95-95439a99097f" providerId="AD" clId="Web-{9DFEDB52-D307-5BA2-9E9D-191D75E689C7}" dt="2023-06-19T17:09:06.727" v="1357" actId="1076"/>
          <ac:spMkLst>
            <pc:docMk/>
            <pc:sldMk cId="2983352342" sldId="256"/>
            <ac:spMk id="26" creationId="{60DAEB25-75FE-00B4-C01B-3E0EEC1BEE9A}"/>
          </ac:spMkLst>
        </pc:spChg>
        <pc:spChg chg="add mod">
          <ac:chgData name="Leonie Waring" userId="S::leonie.waring@burnleyhigh.com::cf30d76d-5e07-4af3-bd95-95439a99097f" providerId="AD" clId="Web-{9DFEDB52-D307-5BA2-9E9D-191D75E689C7}" dt="2023-06-19T17:09:00.055" v="1355" actId="1076"/>
          <ac:spMkLst>
            <pc:docMk/>
            <pc:sldMk cId="2983352342" sldId="256"/>
            <ac:spMk id="27" creationId="{1BEE44A7-0D5D-51F1-B5BC-1028FE7481D1}"/>
          </ac:spMkLst>
        </pc:spChg>
        <pc:spChg chg="add mod">
          <ac:chgData name="Leonie Waring" userId="S::leonie.waring@burnleyhigh.com::cf30d76d-5e07-4af3-bd95-95439a99097f" providerId="AD" clId="Web-{9DFEDB52-D307-5BA2-9E9D-191D75E689C7}" dt="2023-06-19T17:08:55.523" v="1354" actId="1076"/>
          <ac:spMkLst>
            <pc:docMk/>
            <pc:sldMk cId="2983352342" sldId="256"/>
            <ac:spMk id="28" creationId="{0292B267-9EB9-661D-E3D5-12315A163E0A}"/>
          </ac:spMkLst>
        </pc:spChg>
        <pc:spChg chg="add mod">
          <ac:chgData name="Leonie Waring" userId="S::leonie.waring@burnleyhigh.com::cf30d76d-5e07-4af3-bd95-95439a99097f" providerId="AD" clId="Web-{9DFEDB52-D307-5BA2-9E9D-191D75E689C7}" dt="2023-06-19T17:08:50.976" v="1353" actId="1076"/>
          <ac:spMkLst>
            <pc:docMk/>
            <pc:sldMk cId="2983352342" sldId="256"/>
            <ac:spMk id="29" creationId="{C17DF1BE-37D2-FE74-D233-3448043DA752}"/>
          </ac:spMkLst>
        </pc:spChg>
        <pc:spChg chg="add mod">
          <ac:chgData name="Leonie Waring" userId="S::leonie.waring@burnleyhigh.com::cf30d76d-5e07-4af3-bd95-95439a99097f" providerId="AD" clId="Web-{9DFEDB52-D307-5BA2-9E9D-191D75E689C7}" dt="2023-06-19T17:08:48.460" v="1352" actId="1076"/>
          <ac:spMkLst>
            <pc:docMk/>
            <pc:sldMk cId="2983352342" sldId="256"/>
            <ac:spMk id="30" creationId="{295CF1EE-3D6B-BB8C-1D6D-FADF38178EBC}"/>
          </ac:spMkLst>
        </pc:spChg>
        <pc:spChg chg="add mod">
          <ac:chgData name="Leonie Waring" userId="S::leonie.waring@burnleyhigh.com::cf30d76d-5e07-4af3-bd95-95439a99097f" providerId="AD" clId="Web-{9DFEDB52-D307-5BA2-9E9D-191D75E689C7}" dt="2023-06-19T17:08:45.882" v="1351" actId="1076"/>
          <ac:spMkLst>
            <pc:docMk/>
            <pc:sldMk cId="2983352342" sldId="256"/>
            <ac:spMk id="31" creationId="{D362B07C-40B9-644D-0973-D6665BE70907}"/>
          </ac:spMkLst>
        </pc:spChg>
        <pc:spChg chg="add mod">
          <ac:chgData name="Leonie Waring" userId="S::leonie.waring@burnleyhigh.com::cf30d76d-5e07-4af3-bd95-95439a99097f" providerId="AD" clId="Web-{9DFEDB52-D307-5BA2-9E9D-191D75E689C7}" dt="2023-06-19T17:08:42.257" v="1350" actId="1076"/>
          <ac:spMkLst>
            <pc:docMk/>
            <pc:sldMk cId="2983352342" sldId="256"/>
            <ac:spMk id="32" creationId="{BFBB9034-9F75-B34C-46F6-8E50119B4485}"/>
          </ac:spMkLst>
        </pc:spChg>
        <pc:spChg chg="add del mod">
          <ac:chgData name="Leonie Waring" userId="S::leonie.waring@burnleyhigh.com::cf30d76d-5e07-4af3-bd95-95439a99097f" providerId="AD" clId="Web-{9DFEDB52-D307-5BA2-9E9D-191D75E689C7}" dt="2023-06-19T16:38:53.011" v="521"/>
          <ac:spMkLst>
            <pc:docMk/>
            <pc:sldMk cId="2983352342" sldId="256"/>
            <ac:spMk id="33" creationId="{5D665289-E997-3645-1898-BF3BAB7FD811}"/>
          </ac:spMkLst>
        </pc:spChg>
        <pc:spChg chg="add del mod">
          <ac:chgData name="Leonie Waring" userId="S::leonie.waring@burnleyhigh.com::cf30d76d-5e07-4af3-bd95-95439a99097f" providerId="AD" clId="Web-{9DFEDB52-D307-5BA2-9E9D-191D75E689C7}" dt="2023-06-19T16:38:54.386" v="522"/>
          <ac:spMkLst>
            <pc:docMk/>
            <pc:sldMk cId="2983352342" sldId="256"/>
            <ac:spMk id="34" creationId="{EA19569D-4721-832B-8BD9-143D6DC89A98}"/>
          </ac:spMkLst>
        </pc:spChg>
        <pc:spChg chg="add del">
          <ac:chgData name="Leonie Waring" userId="S::leonie.waring@burnleyhigh.com::cf30d76d-5e07-4af3-bd95-95439a99097f" providerId="AD" clId="Web-{9DFEDB52-D307-5BA2-9E9D-191D75E689C7}" dt="2023-06-19T16:39:19.513" v="543"/>
          <ac:spMkLst>
            <pc:docMk/>
            <pc:sldMk cId="2983352342" sldId="256"/>
            <ac:spMk id="35" creationId="{31193B07-3C72-A710-EC1C-19525B4D06A6}"/>
          </ac:spMkLst>
        </pc:spChg>
        <pc:spChg chg="add del">
          <ac:chgData name="Leonie Waring" userId="S::leonie.waring@burnleyhigh.com::cf30d76d-5e07-4af3-bd95-95439a99097f" providerId="AD" clId="Web-{9DFEDB52-D307-5BA2-9E9D-191D75E689C7}" dt="2023-06-19T16:39:19.513" v="542"/>
          <ac:spMkLst>
            <pc:docMk/>
            <pc:sldMk cId="2983352342" sldId="256"/>
            <ac:spMk id="36" creationId="{4C0A6C2A-9A98-C2DD-622B-98F3D9C72933}"/>
          </ac:spMkLst>
        </pc:spChg>
        <pc:spChg chg="add del">
          <ac:chgData name="Leonie Waring" userId="S::leonie.waring@burnleyhigh.com::cf30d76d-5e07-4af3-bd95-95439a99097f" providerId="AD" clId="Web-{9DFEDB52-D307-5BA2-9E9D-191D75E689C7}" dt="2023-06-19T16:39:19.513" v="541"/>
          <ac:spMkLst>
            <pc:docMk/>
            <pc:sldMk cId="2983352342" sldId="256"/>
            <ac:spMk id="37" creationId="{CF76E181-6274-956C-7AC7-FF1F2D4048BE}"/>
          </ac:spMkLst>
        </pc:spChg>
        <pc:spChg chg="add del">
          <ac:chgData name="Leonie Waring" userId="S::leonie.waring@burnleyhigh.com::cf30d76d-5e07-4af3-bd95-95439a99097f" providerId="AD" clId="Web-{9DFEDB52-D307-5BA2-9E9D-191D75E689C7}" dt="2023-06-19T16:39:19.513" v="540"/>
          <ac:spMkLst>
            <pc:docMk/>
            <pc:sldMk cId="2983352342" sldId="256"/>
            <ac:spMk id="38" creationId="{0DF3AA11-6653-82DF-F44A-631ED15101C6}"/>
          </ac:spMkLst>
        </pc:spChg>
        <pc:spChg chg="add del">
          <ac:chgData name="Leonie Waring" userId="S::leonie.waring@burnleyhigh.com::cf30d76d-5e07-4af3-bd95-95439a99097f" providerId="AD" clId="Web-{9DFEDB52-D307-5BA2-9E9D-191D75E689C7}" dt="2023-06-19T16:39:19.513" v="539"/>
          <ac:spMkLst>
            <pc:docMk/>
            <pc:sldMk cId="2983352342" sldId="256"/>
            <ac:spMk id="39" creationId="{E0F65D03-88B5-3A47-E613-9CBB88AE6C9D}"/>
          </ac:spMkLst>
        </pc:spChg>
        <pc:spChg chg="add mod">
          <ac:chgData name="Leonie Waring" userId="S::leonie.waring@burnleyhigh.com::cf30d76d-5e07-4af3-bd95-95439a99097f" providerId="AD" clId="Web-{9DFEDB52-D307-5BA2-9E9D-191D75E689C7}" dt="2023-06-19T17:08:38.694" v="1349" actId="1076"/>
          <ac:spMkLst>
            <pc:docMk/>
            <pc:sldMk cId="2983352342" sldId="256"/>
            <ac:spMk id="40" creationId="{1FC68A30-CBFB-3F5C-CBDB-1D2F693C3D54}"/>
          </ac:spMkLst>
        </pc:spChg>
        <pc:spChg chg="add mod">
          <ac:chgData name="Leonie Waring" userId="S::leonie.waring@burnleyhigh.com::cf30d76d-5e07-4af3-bd95-95439a99097f" providerId="AD" clId="Web-{9DFEDB52-D307-5BA2-9E9D-191D75E689C7}" dt="2023-06-19T17:09:03.571" v="1356" actId="1076"/>
          <ac:spMkLst>
            <pc:docMk/>
            <pc:sldMk cId="2983352342" sldId="256"/>
            <ac:spMk id="41" creationId="{05383AE2-E82E-A1D5-FF9F-401EEA9E2412}"/>
          </ac:spMkLst>
        </pc:spChg>
        <pc:spChg chg="add mod">
          <ac:chgData name="Leonie Waring" userId="S::leonie.waring@burnleyhigh.com::cf30d76d-5e07-4af3-bd95-95439a99097f" providerId="AD" clId="Web-{9DFEDB52-D307-5BA2-9E9D-191D75E689C7}" dt="2023-06-19T17:08:36.334" v="1348" actId="1076"/>
          <ac:spMkLst>
            <pc:docMk/>
            <pc:sldMk cId="2983352342" sldId="256"/>
            <ac:spMk id="42" creationId="{95D48A7C-15E8-8997-2EE5-AADD00578BC5}"/>
          </ac:spMkLst>
        </pc:spChg>
        <pc:spChg chg="add mod ord">
          <ac:chgData name="Leonie Waring" userId="S::leonie.waring@burnleyhigh.com::cf30d76d-5e07-4af3-bd95-95439a99097f" providerId="AD" clId="Web-{9DFEDB52-D307-5BA2-9E9D-191D75E689C7}" dt="2023-06-19T17:08:19.083" v="1343"/>
          <ac:spMkLst>
            <pc:docMk/>
            <pc:sldMk cId="2983352342" sldId="256"/>
            <ac:spMk id="43" creationId="{1BBD6DC0-B202-F579-1251-AE29B66F4E9C}"/>
          </ac:spMkLst>
        </pc:spChg>
        <pc:spChg chg="add mod ord">
          <ac:chgData name="Leonie Waring" userId="S::leonie.waring@burnleyhigh.com::cf30d76d-5e07-4af3-bd95-95439a99097f" providerId="AD" clId="Web-{9DFEDB52-D307-5BA2-9E9D-191D75E689C7}" dt="2023-06-19T17:08:13.958" v="1341" actId="1076"/>
          <ac:spMkLst>
            <pc:docMk/>
            <pc:sldMk cId="2983352342" sldId="256"/>
            <ac:spMk id="44" creationId="{296ED11C-9AB9-D67A-3CFF-E9A5D883F68D}"/>
          </ac:spMkLst>
        </pc:spChg>
        <pc:spChg chg="add del mod">
          <ac:chgData name="Leonie Waring" userId="S::leonie.waring@burnleyhigh.com::cf30d76d-5e07-4af3-bd95-95439a99097f" providerId="AD" clId="Web-{9DFEDB52-D307-5BA2-9E9D-191D75E689C7}" dt="2023-06-19T16:42:25.168" v="640"/>
          <ac:spMkLst>
            <pc:docMk/>
            <pc:sldMk cId="2983352342" sldId="256"/>
            <ac:spMk id="45" creationId="{7DEC295E-6396-F171-877F-8FCE5DAD9533}"/>
          </ac:spMkLst>
        </pc:spChg>
        <pc:spChg chg="add mod">
          <ac:chgData name="Leonie Waring" userId="S::leonie.waring@burnleyhigh.com::cf30d76d-5e07-4af3-bd95-95439a99097f" providerId="AD" clId="Web-{9DFEDB52-D307-5BA2-9E9D-191D75E689C7}" dt="2023-06-19T16:43:00.718" v="644"/>
          <ac:spMkLst>
            <pc:docMk/>
            <pc:sldMk cId="2983352342" sldId="256"/>
            <ac:spMk id="46" creationId="{3AA5D75E-B48D-C7F4-BCF4-B1E3B9E3C5CC}"/>
          </ac:spMkLst>
        </pc:spChg>
        <pc:spChg chg="add mod">
          <ac:chgData name="Leonie Waring" userId="S::leonie.waring@burnleyhigh.com::cf30d76d-5e07-4af3-bd95-95439a99097f" providerId="AD" clId="Web-{9DFEDB52-D307-5BA2-9E9D-191D75E689C7}" dt="2023-06-19T17:08:12.223" v="1340" actId="1076"/>
          <ac:spMkLst>
            <pc:docMk/>
            <pc:sldMk cId="2983352342" sldId="256"/>
            <ac:spMk id="47" creationId="{A76CDD04-2A1F-4632-E218-CF84A49C687D}"/>
          </ac:spMkLst>
        </pc:spChg>
        <pc:spChg chg="add mod">
          <ac:chgData name="Leonie Waring" userId="S::leonie.waring@burnleyhigh.com::cf30d76d-5e07-4af3-bd95-95439a99097f" providerId="AD" clId="Web-{9DFEDB52-D307-5BA2-9E9D-191D75E689C7}" dt="2023-06-19T17:08:10.270" v="1339" actId="1076"/>
          <ac:spMkLst>
            <pc:docMk/>
            <pc:sldMk cId="2983352342" sldId="256"/>
            <ac:spMk id="48" creationId="{F160707B-C2CE-368E-FE85-AC9CA3466A04}"/>
          </ac:spMkLst>
        </pc:spChg>
        <pc:spChg chg="add mod">
          <ac:chgData name="Leonie Waring" userId="S::leonie.waring@burnleyhigh.com::cf30d76d-5e07-4af3-bd95-95439a99097f" providerId="AD" clId="Web-{9DFEDB52-D307-5BA2-9E9D-191D75E689C7}" dt="2023-06-19T17:08:30.146" v="1346" actId="1076"/>
          <ac:spMkLst>
            <pc:docMk/>
            <pc:sldMk cId="2983352342" sldId="256"/>
            <ac:spMk id="49" creationId="{6CF3CC14-8B56-15BA-D7C4-A30345A6B125}"/>
          </ac:spMkLst>
        </pc:spChg>
        <pc:spChg chg="add del mod">
          <ac:chgData name="Leonie Waring" userId="S::leonie.waring@burnleyhigh.com::cf30d76d-5e07-4af3-bd95-95439a99097f" providerId="AD" clId="Web-{9DFEDB52-D307-5BA2-9E9D-191D75E689C7}" dt="2023-06-19T16:47:12.846" v="733"/>
          <ac:spMkLst>
            <pc:docMk/>
            <pc:sldMk cId="2983352342" sldId="256"/>
            <ac:spMk id="50" creationId="{2E355F18-9B1C-0EB7-CCA0-FEA6AFBF7D77}"/>
          </ac:spMkLst>
        </pc:spChg>
        <pc:spChg chg="add mod">
          <ac:chgData name="Leonie Waring" userId="S::leonie.waring@burnleyhigh.com::cf30d76d-5e07-4af3-bd95-95439a99097f" providerId="AD" clId="Web-{9DFEDB52-D307-5BA2-9E9D-191D75E689C7}" dt="2023-06-19T17:07:14.703" v="1323" actId="1076"/>
          <ac:spMkLst>
            <pc:docMk/>
            <pc:sldMk cId="2983352342" sldId="256"/>
            <ac:spMk id="51" creationId="{71ACF7C1-28A3-D191-0600-7520063C9A51}"/>
          </ac:spMkLst>
        </pc:spChg>
        <pc:spChg chg="add mod">
          <ac:chgData name="Leonie Waring" userId="S::leonie.waring@burnleyhigh.com::cf30d76d-5e07-4af3-bd95-95439a99097f" providerId="AD" clId="Web-{9DFEDB52-D307-5BA2-9E9D-191D75E689C7}" dt="2023-06-19T17:07:17.063" v="1324" actId="1076"/>
          <ac:spMkLst>
            <pc:docMk/>
            <pc:sldMk cId="2983352342" sldId="256"/>
            <ac:spMk id="52" creationId="{DC367EB0-A053-1F6A-DC6C-2F402656EA8A}"/>
          </ac:spMkLst>
        </pc:spChg>
        <pc:spChg chg="add mod">
          <ac:chgData name="Leonie Waring" userId="S::leonie.waring@burnleyhigh.com::cf30d76d-5e07-4af3-bd95-95439a99097f" providerId="AD" clId="Web-{9DFEDB52-D307-5BA2-9E9D-191D75E689C7}" dt="2023-06-19T17:07:20.360" v="1325" actId="1076"/>
          <ac:spMkLst>
            <pc:docMk/>
            <pc:sldMk cId="2983352342" sldId="256"/>
            <ac:spMk id="53" creationId="{29E99933-ECFB-44C4-A322-2494EB5E0BCC}"/>
          </ac:spMkLst>
        </pc:spChg>
        <pc:spChg chg="add mod">
          <ac:chgData name="Leonie Waring" userId="S::leonie.waring@burnleyhigh.com::cf30d76d-5e07-4af3-bd95-95439a99097f" providerId="AD" clId="Web-{9DFEDB52-D307-5BA2-9E9D-191D75E689C7}" dt="2023-06-19T17:07:35.783" v="1329" actId="1076"/>
          <ac:spMkLst>
            <pc:docMk/>
            <pc:sldMk cId="2983352342" sldId="256"/>
            <ac:spMk id="54" creationId="{04627A4B-2EFB-3D2A-9671-F05B0F47ACE9}"/>
          </ac:spMkLst>
        </pc:spChg>
        <pc:spChg chg="add mod">
          <ac:chgData name="Leonie Waring" userId="S::leonie.waring@burnleyhigh.com::cf30d76d-5e07-4af3-bd95-95439a99097f" providerId="AD" clId="Web-{9DFEDB52-D307-5BA2-9E9D-191D75E689C7}" dt="2023-06-19T17:07:24.313" v="1326" actId="1076"/>
          <ac:spMkLst>
            <pc:docMk/>
            <pc:sldMk cId="2983352342" sldId="256"/>
            <ac:spMk id="55" creationId="{E5AE3D14-A17B-5F46-8414-4E2C6B7A638F}"/>
          </ac:spMkLst>
        </pc:spChg>
        <pc:spChg chg="add mod">
          <ac:chgData name="Leonie Waring" userId="S::leonie.waring@burnleyhigh.com::cf30d76d-5e07-4af3-bd95-95439a99097f" providerId="AD" clId="Web-{9DFEDB52-D307-5BA2-9E9D-191D75E689C7}" dt="2023-06-19T17:07:11.562" v="1322" actId="1076"/>
          <ac:spMkLst>
            <pc:docMk/>
            <pc:sldMk cId="2983352342" sldId="256"/>
            <ac:spMk id="56" creationId="{2FDC1489-19AB-7985-F3BE-3AE8E7090F0B}"/>
          </ac:spMkLst>
        </pc:spChg>
        <pc:spChg chg="add mod">
          <ac:chgData name="Leonie Waring" userId="S::leonie.waring@burnleyhigh.com::cf30d76d-5e07-4af3-bd95-95439a99097f" providerId="AD" clId="Web-{9DFEDB52-D307-5BA2-9E9D-191D75E689C7}" dt="2023-06-19T17:07:07.937" v="1321" actId="1076"/>
          <ac:spMkLst>
            <pc:docMk/>
            <pc:sldMk cId="2983352342" sldId="256"/>
            <ac:spMk id="57" creationId="{43A73FA0-9B26-A761-F4C7-EBF2DF672A5E}"/>
          </ac:spMkLst>
        </pc:spChg>
        <pc:spChg chg="add mod">
          <ac:chgData name="Leonie Waring" userId="S::leonie.waring@burnleyhigh.com::cf30d76d-5e07-4af3-bd95-95439a99097f" providerId="AD" clId="Web-{9DFEDB52-D307-5BA2-9E9D-191D75E689C7}" dt="2023-06-19T17:07:03.968" v="1320" actId="1076"/>
          <ac:spMkLst>
            <pc:docMk/>
            <pc:sldMk cId="2983352342" sldId="256"/>
            <ac:spMk id="58" creationId="{734E2169-6482-422D-363D-E793AA7C6DC8}"/>
          </ac:spMkLst>
        </pc:spChg>
        <pc:spChg chg="add mod">
          <ac:chgData name="Leonie Waring" userId="S::leonie.waring@burnleyhigh.com::cf30d76d-5e07-4af3-bd95-95439a99097f" providerId="AD" clId="Web-{9DFEDB52-D307-5BA2-9E9D-191D75E689C7}" dt="2023-06-19T17:06:58.155" v="1319" actId="1076"/>
          <ac:spMkLst>
            <pc:docMk/>
            <pc:sldMk cId="2983352342" sldId="256"/>
            <ac:spMk id="59" creationId="{FCDE4798-6AE9-881F-792A-E3A51FF0D146}"/>
          </ac:spMkLst>
        </pc:spChg>
        <pc:spChg chg="add mod">
          <ac:chgData name="Leonie Waring" userId="S::leonie.waring@burnleyhigh.com::cf30d76d-5e07-4af3-bd95-95439a99097f" providerId="AD" clId="Web-{9DFEDB52-D307-5BA2-9E9D-191D75E689C7}" dt="2023-06-19T17:06:51.889" v="1317" actId="1076"/>
          <ac:spMkLst>
            <pc:docMk/>
            <pc:sldMk cId="2983352342" sldId="256"/>
            <ac:spMk id="60" creationId="{FCED974C-452E-D6FF-4841-32B410621C66}"/>
          </ac:spMkLst>
        </pc:spChg>
        <pc:spChg chg="add mod">
          <ac:chgData name="Leonie Waring" userId="S::leonie.waring@burnleyhigh.com::cf30d76d-5e07-4af3-bd95-95439a99097f" providerId="AD" clId="Web-{9DFEDB52-D307-5BA2-9E9D-191D75E689C7}" dt="2023-06-19T17:06:46.732" v="1316" actId="1076"/>
          <ac:spMkLst>
            <pc:docMk/>
            <pc:sldMk cId="2983352342" sldId="256"/>
            <ac:spMk id="61" creationId="{18C8F151-B595-ECAA-382D-424E6A34271F}"/>
          </ac:spMkLst>
        </pc:spChg>
        <pc:spChg chg="add mod">
          <ac:chgData name="Leonie Waring" userId="S::leonie.waring@burnleyhigh.com::cf30d76d-5e07-4af3-bd95-95439a99097f" providerId="AD" clId="Web-{9DFEDB52-D307-5BA2-9E9D-191D75E689C7}" dt="2023-06-19T17:05:49.634" v="1305" actId="1076"/>
          <ac:spMkLst>
            <pc:docMk/>
            <pc:sldMk cId="2983352342" sldId="256"/>
            <ac:spMk id="62" creationId="{DCF93AED-65AC-667A-B483-7ECF12E49E00}"/>
          </ac:spMkLst>
        </pc:spChg>
        <pc:spChg chg="add mod">
          <ac:chgData name="Leonie Waring" userId="S::leonie.waring@burnleyhigh.com::cf30d76d-5e07-4af3-bd95-95439a99097f" providerId="AD" clId="Web-{9DFEDB52-D307-5BA2-9E9D-191D75E689C7}" dt="2023-06-19T17:05:44.477" v="1304" actId="1076"/>
          <ac:spMkLst>
            <pc:docMk/>
            <pc:sldMk cId="2983352342" sldId="256"/>
            <ac:spMk id="63" creationId="{829E821D-793F-A90D-9006-C66CB7E1D60E}"/>
          </ac:spMkLst>
        </pc:spChg>
        <pc:spChg chg="add mod">
          <ac:chgData name="Leonie Waring" userId="S::leonie.waring@burnleyhigh.com::cf30d76d-5e07-4af3-bd95-95439a99097f" providerId="AD" clId="Web-{9DFEDB52-D307-5BA2-9E9D-191D75E689C7}" dt="2023-06-19T17:05:32.759" v="1302" actId="1076"/>
          <ac:spMkLst>
            <pc:docMk/>
            <pc:sldMk cId="2983352342" sldId="256"/>
            <ac:spMk id="192" creationId="{8FC11319-B265-AC70-1C85-E259FB855C93}"/>
          </ac:spMkLst>
        </pc:spChg>
        <pc:spChg chg="add mod">
          <ac:chgData name="Leonie Waring" userId="S::leonie.waring@burnleyhigh.com::cf30d76d-5e07-4af3-bd95-95439a99097f" providerId="AD" clId="Web-{9DFEDB52-D307-5BA2-9E9D-191D75E689C7}" dt="2023-06-19T17:05:39.165" v="1303" actId="1076"/>
          <ac:spMkLst>
            <pc:docMk/>
            <pc:sldMk cId="2983352342" sldId="256"/>
            <ac:spMk id="193" creationId="{3D8D041B-6F8B-0430-FDA0-303A93C94D99}"/>
          </ac:spMkLst>
        </pc:spChg>
        <pc:spChg chg="add mod">
          <ac:chgData name="Leonie Waring" userId="S::leonie.waring@burnleyhigh.com::cf30d76d-5e07-4af3-bd95-95439a99097f" providerId="AD" clId="Web-{9DFEDB52-D307-5BA2-9E9D-191D75E689C7}" dt="2023-06-19T17:05:18.882" v="1300" actId="1076"/>
          <ac:spMkLst>
            <pc:docMk/>
            <pc:sldMk cId="2983352342" sldId="256"/>
            <ac:spMk id="194" creationId="{3148E088-166D-A783-5277-982F02A2F869}"/>
          </ac:spMkLst>
        </pc:spChg>
        <pc:spChg chg="add mod">
          <ac:chgData name="Leonie Waring" userId="S::leonie.waring@burnleyhigh.com::cf30d76d-5e07-4af3-bd95-95439a99097f" providerId="AD" clId="Web-{9DFEDB52-D307-5BA2-9E9D-191D75E689C7}" dt="2023-06-19T17:05:09.412" v="1297" actId="1076"/>
          <ac:spMkLst>
            <pc:docMk/>
            <pc:sldMk cId="2983352342" sldId="256"/>
            <ac:spMk id="195" creationId="{AB3C4976-505B-C42B-9FCA-44FD6E8DD3D0}"/>
          </ac:spMkLst>
        </pc:spChg>
        <pc:spChg chg="add mod">
          <ac:chgData name="Leonie Waring" userId="S::leonie.waring@burnleyhigh.com::cf30d76d-5e07-4af3-bd95-95439a99097f" providerId="AD" clId="Web-{9DFEDB52-D307-5BA2-9E9D-191D75E689C7}" dt="2023-06-19T17:05:04.412" v="1296" actId="1076"/>
          <ac:spMkLst>
            <pc:docMk/>
            <pc:sldMk cId="2983352342" sldId="256"/>
            <ac:spMk id="196" creationId="{0D07B75C-73D4-6D8A-6D7F-10ACDBDB4923}"/>
          </ac:spMkLst>
        </pc:spChg>
        <pc:spChg chg="add mod">
          <ac:chgData name="Leonie Waring" userId="S::leonie.waring@burnleyhigh.com::cf30d76d-5e07-4af3-bd95-95439a99097f" providerId="AD" clId="Web-{9DFEDB52-D307-5BA2-9E9D-191D75E689C7}" dt="2023-06-19T17:04:39.941" v="1291" actId="1076"/>
          <ac:spMkLst>
            <pc:docMk/>
            <pc:sldMk cId="2983352342" sldId="256"/>
            <ac:spMk id="197" creationId="{8A44DB97-2311-7D5E-5E03-65FBD577369A}"/>
          </ac:spMkLst>
        </pc:spChg>
        <pc:spChg chg="add mod">
          <ac:chgData name="Leonie Waring" userId="S::leonie.waring@burnleyhigh.com::cf30d76d-5e07-4af3-bd95-95439a99097f" providerId="AD" clId="Web-{9DFEDB52-D307-5BA2-9E9D-191D75E689C7}" dt="2023-06-19T17:04:54.208" v="1294" actId="1076"/>
          <ac:spMkLst>
            <pc:docMk/>
            <pc:sldMk cId="2983352342" sldId="256"/>
            <ac:spMk id="198" creationId="{1102C735-7C21-E365-C7E3-9B573F7D3AC2}"/>
          </ac:spMkLst>
        </pc:spChg>
        <pc:spChg chg="add mod">
          <ac:chgData name="Leonie Waring" userId="S::leonie.waring@burnleyhigh.com::cf30d76d-5e07-4af3-bd95-95439a99097f" providerId="AD" clId="Web-{9DFEDB52-D307-5BA2-9E9D-191D75E689C7}" dt="2023-06-19T17:04:35.613" v="1290" actId="1076"/>
          <ac:spMkLst>
            <pc:docMk/>
            <pc:sldMk cId="2983352342" sldId="256"/>
            <ac:spMk id="199" creationId="{6464C47B-4C49-4134-4D85-7E1AEA55C8D0}"/>
          </ac:spMkLst>
        </pc:spChg>
        <pc:spChg chg="add del mod">
          <ac:chgData name="Leonie Waring" userId="S::leonie.waring@burnleyhigh.com::cf30d76d-5e07-4af3-bd95-95439a99097f" providerId="AD" clId="Web-{9DFEDB52-D307-5BA2-9E9D-191D75E689C7}" dt="2023-06-19T17:04:46.989" v="1293"/>
          <ac:spMkLst>
            <pc:docMk/>
            <pc:sldMk cId="2983352342" sldId="256"/>
            <ac:spMk id="200" creationId="{D5447A76-8FA2-00F5-C75C-8AE727433B44}"/>
          </ac:spMkLst>
        </pc:spChg>
        <pc:spChg chg="add mod">
          <ac:chgData name="Leonie Waring" userId="S::leonie.waring@burnleyhigh.com::cf30d76d-5e07-4af3-bd95-95439a99097f" providerId="AD" clId="Web-{9DFEDB52-D307-5BA2-9E9D-191D75E689C7}" dt="2023-06-19T17:04:30.581" v="1289" actId="1076"/>
          <ac:spMkLst>
            <pc:docMk/>
            <pc:sldMk cId="2983352342" sldId="256"/>
            <ac:spMk id="201" creationId="{6462D295-A1AE-92B4-6C30-EDC3D85AE765}"/>
          </ac:spMkLst>
        </pc:spChg>
        <pc:spChg chg="add mod">
          <ac:chgData name="Leonie Waring" userId="S::leonie.waring@burnleyhigh.com::cf30d76d-5e07-4af3-bd95-95439a99097f" providerId="AD" clId="Web-{9DFEDB52-D307-5BA2-9E9D-191D75E689C7}" dt="2023-06-19T17:04:22.784" v="1288" actId="1076"/>
          <ac:spMkLst>
            <pc:docMk/>
            <pc:sldMk cId="2983352342" sldId="256"/>
            <ac:spMk id="202" creationId="{50E9E27B-72FE-9FCF-A308-4D75BCFCD814}"/>
          </ac:spMkLst>
        </pc:spChg>
        <pc:spChg chg="add mod">
          <ac:chgData name="Leonie Waring" userId="S::leonie.waring@burnleyhigh.com::cf30d76d-5e07-4af3-bd95-95439a99097f" providerId="AD" clId="Web-{9DFEDB52-D307-5BA2-9E9D-191D75E689C7}" dt="2023-06-19T17:04:16.361" v="1287" actId="1076"/>
          <ac:spMkLst>
            <pc:docMk/>
            <pc:sldMk cId="2983352342" sldId="256"/>
            <ac:spMk id="203" creationId="{2F98D4D0-71B5-FF3D-C176-17BA1860AD95}"/>
          </ac:spMkLst>
        </pc:spChg>
        <pc:spChg chg="add mod">
          <ac:chgData name="Leonie Waring" userId="S::leonie.waring@burnleyhigh.com::cf30d76d-5e07-4af3-bd95-95439a99097f" providerId="AD" clId="Web-{9DFEDB52-D307-5BA2-9E9D-191D75E689C7}" dt="2023-06-19T17:04:11.205" v="1286" actId="1076"/>
          <ac:spMkLst>
            <pc:docMk/>
            <pc:sldMk cId="2983352342" sldId="256"/>
            <ac:spMk id="204" creationId="{B82E8FA2-BA12-4950-4044-ECA6AFDABDBA}"/>
          </ac:spMkLst>
        </pc:spChg>
        <pc:spChg chg="mod">
          <ac:chgData name="Leonie Waring" userId="S::leonie.waring@burnleyhigh.com::cf30d76d-5e07-4af3-bd95-95439a99097f" providerId="AD" clId="Web-{9DFEDB52-D307-5BA2-9E9D-191D75E689C7}" dt="2023-06-19T16:32:39.874" v="277" actId="1076"/>
          <ac:spMkLst>
            <pc:docMk/>
            <pc:sldMk cId="2983352342" sldId="256"/>
            <ac:spMk id="273" creationId="{00000000-0000-0000-0000-000000000000}"/>
          </ac:spMkLst>
        </pc:spChg>
        <pc:spChg chg="mod">
          <ac:chgData name="Leonie Waring" userId="S::leonie.waring@burnleyhigh.com::cf30d76d-5e07-4af3-bd95-95439a99097f" providerId="AD" clId="Web-{9DFEDB52-D307-5BA2-9E9D-191D75E689C7}" dt="2023-06-19T17:08:33.568" v="1347" actId="1076"/>
          <ac:spMkLst>
            <pc:docMk/>
            <pc:sldMk cId="2983352342" sldId="256"/>
            <ac:spMk id="296" creationId="{00000000-0000-0000-0000-000000000000}"/>
          </ac:spMkLst>
        </pc:spChg>
        <pc:spChg chg="mod">
          <ac:chgData name="Leonie Waring" userId="S::leonie.waring@burnleyhigh.com::cf30d76d-5e07-4af3-bd95-95439a99097f" providerId="AD" clId="Web-{9DFEDB52-D307-5BA2-9E9D-191D75E689C7}" dt="2023-06-19T17:07:27.704" v="1327" actId="1076"/>
          <ac:spMkLst>
            <pc:docMk/>
            <pc:sldMk cId="2983352342" sldId="256"/>
            <ac:spMk id="299" creationId="{00000000-0000-0000-0000-000000000000}"/>
          </ac:spMkLst>
        </pc:spChg>
        <pc:spChg chg="mod">
          <ac:chgData name="Leonie Waring" userId="S::leonie.waring@burnleyhigh.com::cf30d76d-5e07-4af3-bd95-95439a99097f" providerId="AD" clId="Web-{9DFEDB52-D307-5BA2-9E9D-191D75E689C7}" dt="2023-06-19T17:06:55.530" v="1318" actId="1076"/>
          <ac:spMkLst>
            <pc:docMk/>
            <pc:sldMk cId="2983352342" sldId="256"/>
            <ac:spMk id="302" creationId="{00000000-0000-0000-0000-000000000000}"/>
          </ac:spMkLst>
        </pc:spChg>
        <pc:spChg chg="mod">
          <ac:chgData name="Leonie Waring" userId="S::leonie.waring@burnleyhigh.com::cf30d76d-5e07-4af3-bd95-95439a99097f" providerId="AD" clId="Web-{9DFEDB52-D307-5BA2-9E9D-191D75E689C7}" dt="2023-06-19T17:05:01.255" v="1295" actId="1076"/>
          <ac:spMkLst>
            <pc:docMk/>
            <pc:sldMk cId="2983352342" sldId="256"/>
            <ac:spMk id="303" creationId="{00000000-0000-0000-0000-000000000000}"/>
          </ac:spMkLst>
        </pc:spChg>
      </pc:sldChg>
    </pc:docChg>
  </pc:docChgLst>
  <pc:docChgLst>
    <pc:chgData name="Leonie Waring" userId="S::leonie.waring@burnleyhigh.com::cf30d76d-5e07-4af3-bd95-95439a99097f" providerId="AD" clId="Web-{B36AF320-2807-1E5C-C3DA-69FB90C4BC77}"/>
    <pc:docChg chg="modSld">
      <pc:chgData name="Leonie Waring" userId="S::leonie.waring@burnleyhigh.com::cf30d76d-5e07-4af3-bd95-95439a99097f" providerId="AD" clId="Web-{B36AF320-2807-1E5C-C3DA-69FB90C4BC77}" dt="2023-06-16T13:46:05.028" v="454" actId="1076"/>
      <pc:docMkLst>
        <pc:docMk/>
      </pc:docMkLst>
      <pc:sldChg chg="addSp delSp modSp">
        <pc:chgData name="Leonie Waring" userId="S::leonie.waring@burnleyhigh.com::cf30d76d-5e07-4af3-bd95-95439a99097f" providerId="AD" clId="Web-{B36AF320-2807-1E5C-C3DA-69FB90C4BC77}" dt="2023-06-16T13:46:05.028" v="454" actId="1076"/>
        <pc:sldMkLst>
          <pc:docMk/>
          <pc:sldMk cId="2983352342" sldId="256"/>
        </pc:sldMkLst>
        <pc:spChg chg="del">
          <ac:chgData name="Leonie Waring" userId="S::leonie.waring@burnleyhigh.com::cf30d76d-5e07-4af3-bd95-95439a99097f" providerId="AD" clId="Web-{B36AF320-2807-1E5C-C3DA-69FB90C4BC77}" dt="2023-06-16T13:15:26.748" v="63"/>
          <ac:spMkLst>
            <pc:docMk/>
            <pc:sldMk cId="2983352342" sldId="256"/>
            <ac:spMk id="3" creationId="{00000000-0000-0000-0000-000000000000}"/>
          </ac:spMkLst>
        </pc:spChg>
        <pc:spChg chg="add mod">
          <ac:chgData name="Leonie Waring" userId="S::leonie.waring@burnleyhigh.com::cf30d76d-5e07-4af3-bd95-95439a99097f" providerId="AD" clId="Web-{B36AF320-2807-1E5C-C3DA-69FB90C4BC77}" dt="2023-06-16T13:18:13.486" v="97" actId="1076"/>
          <ac:spMkLst>
            <pc:docMk/>
            <pc:sldMk cId="2983352342" sldId="256"/>
            <ac:spMk id="4" creationId="{6BD26828-5A44-4269-0F30-6CDEC76D53EB}"/>
          </ac:spMkLst>
        </pc:spChg>
        <pc:spChg chg="add mod">
          <ac:chgData name="Leonie Waring" userId="S::leonie.waring@burnleyhigh.com::cf30d76d-5e07-4af3-bd95-95439a99097f" providerId="AD" clId="Web-{B36AF320-2807-1E5C-C3DA-69FB90C4BC77}" dt="2023-06-16T13:21:40.757" v="162" actId="1076"/>
          <ac:spMkLst>
            <pc:docMk/>
            <pc:sldMk cId="2983352342" sldId="256"/>
            <ac:spMk id="5" creationId="{EA56A967-F4E0-C15E-3C96-82D54C9D15D0}"/>
          </ac:spMkLst>
        </pc:spChg>
        <pc:spChg chg="add del mod">
          <ac:chgData name="Leonie Waring" userId="S::leonie.waring@burnleyhigh.com::cf30d76d-5e07-4af3-bd95-95439a99097f" providerId="AD" clId="Web-{B36AF320-2807-1E5C-C3DA-69FB90C4BC77}" dt="2023-06-16T13:20:53.959" v="142"/>
          <ac:spMkLst>
            <pc:docMk/>
            <pc:sldMk cId="2983352342" sldId="256"/>
            <ac:spMk id="6" creationId="{92EA8D82-EA29-074D-1FA7-946189746587}"/>
          </ac:spMkLst>
        </pc:spChg>
        <pc:spChg chg="add mod">
          <ac:chgData name="Leonie Waring" userId="S::leonie.waring@burnleyhigh.com::cf30d76d-5e07-4af3-bd95-95439a99097f" providerId="AD" clId="Web-{B36AF320-2807-1E5C-C3DA-69FB90C4BC77}" dt="2023-06-16T13:21:49.523" v="163" actId="1076"/>
          <ac:spMkLst>
            <pc:docMk/>
            <pc:sldMk cId="2983352342" sldId="256"/>
            <ac:spMk id="7" creationId="{29C93586-D03F-4DE4-FEDE-93BF6CBB3878}"/>
          </ac:spMkLst>
        </pc:spChg>
        <pc:spChg chg="add mod">
          <ac:chgData name="Leonie Waring" userId="S::leonie.waring@burnleyhigh.com::cf30d76d-5e07-4af3-bd95-95439a99097f" providerId="AD" clId="Web-{B36AF320-2807-1E5C-C3DA-69FB90C4BC77}" dt="2023-06-16T13:38:41.267" v="354" actId="20577"/>
          <ac:spMkLst>
            <pc:docMk/>
            <pc:sldMk cId="2983352342" sldId="256"/>
            <ac:spMk id="8" creationId="{03BF76A1-E5E1-8DE4-BEAD-4BF85E410283}"/>
          </ac:spMkLst>
        </pc:spChg>
        <pc:spChg chg="add mod">
          <ac:chgData name="Leonie Waring" userId="S::leonie.waring@burnleyhigh.com::cf30d76d-5e07-4af3-bd95-95439a99097f" providerId="AD" clId="Web-{B36AF320-2807-1E5C-C3DA-69FB90C4BC77}" dt="2023-06-16T13:39:15.206" v="360" actId="20577"/>
          <ac:spMkLst>
            <pc:docMk/>
            <pc:sldMk cId="2983352342" sldId="256"/>
            <ac:spMk id="9" creationId="{7BCAD34F-CBA7-CD55-C9D3-D90E04AEAD67}"/>
          </ac:spMkLst>
        </pc:spChg>
        <pc:spChg chg="add mod">
          <ac:chgData name="Leonie Waring" userId="S::leonie.waring@burnleyhigh.com::cf30d76d-5e07-4af3-bd95-95439a99097f" providerId="AD" clId="Web-{B36AF320-2807-1E5C-C3DA-69FB90C4BC77}" dt="2023-06-16T13:39:19.331" v="361" actId="20577"/>
          <ac:spMkLst>
            <pc:docMk/>
            <pc:sldMk cId="2983352342" sldId="256"/>
            <ac:spMk id="10" creationId="{697214DB-9D15-2421-46DE-2AA57184ED29}"/>
          </ac:spMkLst>
        </pc:spChg>
        <pc:spChg chg="add mod">
          <ac:chgData name="Leonie Waring" userId="S::leonie.waring@burnleyhigh.com::cf30d76d-5e07-4af3-bd95-95439a99097f" providerId="AD" clId="Web-{B36AF320-2807-1E5C-C3DA-69FB90C4BC77}" dt="2023-06-16T13:39:23.737" v="362" actId="20577"/>
          <ac:spMkLst>
            <pc:docMk/>
            <pc:sldMk cId="2983352342" sldId="256"/>
            <ac:spMk id="11" creationId="{CE43FB83-13C1-33F6-F1C4-F0B4620A47C5}"/>
          </ac:spMkLst>
        </pc:spChg>
        <pc:spChg chg="add mod">
          <ac:chgData name="Leonie Waring" userId="S::leonie.waring@burnleyhigh.com::cf30d76d-5e07-4af3-bd95-95439a99097f" providerId="AD" clId="Web-{B36AF320-2807-1E5C-C3DA-69FB90C4BC77}" dt="2023-06-16T13:39:30.550" v="363" actId="20577"/>
          <ac:spMkLst>
            <pc:docMk/>
            <pc:sldMk cId="2983352342" sldId="256"/>
            <ac:spMk id="12" creationId="{599B09A9-FAE3-62D9-DD92-FB504D766FBC}"/>
          </ac:spMkLst>
        </pc:spChg>
        <pc:spChg chg="add mod">
          <ac:chgData name="Leonie Waring" userId="S::leonie.waring@burnleyhigh.com::cf30d76d-5e07-4af3-bd95-95439a99097f" providerId="AD" clId="Web-{B36AF320-2807-1E5C-C3DA-69FB90C4BC77}" dt="2023-06-16T13:39:35.628" v="364" actId="20577"/>
          <ac:spMkLst>
            <pc:docMk/>
            <pc:sldMk cId="2983352342" sldId="256"/>
            <ac:spMk id="13" creationId="{5024CF5A-98AB-1EED-CDAA-6100DBA20519}"/>
          </ac:spMkLst>
        </pc:spChg>
        <pc:spChg chg="add mod">
          <ac:chgData name="Leonie Waring" userId="S::leonie.waring@burnleyhigh.com::cf30d76d-5e07-4af3-bd95-95439a99097f" providerId="AD" clId="Web-{B36AF320-2807-1E5C-C3DA-69FB90C4BC77}" dt="2023-06-16T13:39:50.831" v="365" actId="20577"/>
          <ac:spMkLst>
            <pc:docMk/>
            <pc:sldMk cId="2983352342" sldId="256"/>
            <ac:spMk id="14" creationId="{54BE85E3-613C-D629-74F9-485898F16A47}"/>
          </ac:spMkLst>
        </pc:spChg>
        <pc:spChg chg="add mod">
          <ac:chgData name="Leonie Waring" userId="S::leonie.waring@burnleyhigh.com::cf30d76d-5e07-4af3-bd95-95439a99097f" providerId="AD" clId="Web-{B36AF320-2807-1E5C-C3DA-69FB90C4BC77}" dt="2023-06-16T13:39:58.785" v="367" actId="1076"/>
          <ac:spMkLst>
            <pc:docMk/>
            <pc:sldMk cId="2983352342" sldId="256"/>
            <ac:spMk id="15" creationId="{B763A805-FAD0-67C0-C71C-82BAD5EEFF56}"/>
          </ac:spMkLst>
        </pc:spChg>
        <pc:spChg chg="add mod">
          <ac:chgData name="Leonie Waring" userId="S::leonie.waring@burnleyhigh.com::cf30d76d-5e07-4af3-bd95-95439a99097f" providerId="AD" clId="Web-{B36AF320-2807-1E5C-C3DA-69FB90C4BC77}" dt="2023-06-16T13:45:15.699" v="447" actId="1076"/>
          <ac:spMkLst>
            <pc:docMk/>
            <pc:sldMk cId="2983352342" sldId="256"/>
            <ac:spMk id="16" creationId="{A26D4E2D-933F-4375-79A2-4C0A916EE3A2}"/>
          </ac:spMkLst>
        </pc:spChg>
        <pc:spChg chg="add mod">
          <ac:chgData name="Leonie Waring" userId="S::leonie.waring@burnleyhigh.com::cf30d76d-5e07-4af3-bd95-95439a99097f" providerId="AD" clId="Web-{B36AF320-2807-1E5C-C3DA-69FB90C4BC77}" dt="2023-06-16T13:40:10.738" v="370" actId="20577"/>
          <ac:spMkLst>
            <pc:docMk/>
            <pc:sldMk cId="2983352342" sldId="256"/>
            <ac:spMk id="17" creationId="{5EFBAAAD-A276-7E3F-092A-5436ED16A6B1}"/>
          </ac:spMkLst>
        </pc:spChg>
        <pc:spChg chg="add mod">
          <ac:chgData name="Leonie Waring" userId="S::leonie.waring@burnleyhigh.com::cf30d76d-5e07-4af3-bd95-95439a99097f" providerId="AD" clId="Web-{B36AF320-2807-1E5C-C3DA-69FB90C4BC77}" dt="2023-06-16T13:40:14.113" v="371" actId="20577"/>
          <ac:spMkLst>
            <pc:docMk/>
            <pc:sldMk cId="2983352342" sldId="256"/>
            <ac:spMk id="18" creationId="{0ABFED8B-9393-B76B-935F-72424A642616}"/>
          </ac:spMkLst>
        </pc:spChg>
        <pc:spChg chg="add mod">
          <ac:chgData name="Leonie Waring" userId="S::leonie.waring@burnleyhigh.com::cf30d76d-5e07-4af3-bd95-95439a99097f" providerId="AD" clId="Web-{B36AF320-2807-1E5C-C3DA-69FB90C4BC77}" dt="2023-06-16T13:45:55.138" v="453" actId="1076"/>
          <ac:spMkLst>
            <pc:docMk/>
            <pc:sldMk cId="2983352342" sldId="256"/>
            <ac:spMk id="19" creationId="{8BD1A425-C7E4-50D2-72B7-4B031B8FA08A}"/>
          </ac:spMkLst>
        </pc:spChg>
        <pc:spChg chg="add mod">
          <ac:chgData name="Leonie Waring" userId="S::leonie.waring@burnleyhigh.com::cf30d76d-5e07-4af3-bd95-95439a99097f" providerId="AD" clId="Web-{B36AF320-2807-1E5C-C3DA-69FB90C4BC77}" dt="2023-06-16T13:42:35.804" v="380" actId="1076"/>
          <ac:spMkLst>
            <pc:docMk/>
            <pc:sldMk cId="2983352342" sldId="256"/>
            <ac:spMk id="20" creationId="{39970B20-D7CB-C540-25B1-F025225FEFAD}"/>
          </ac:spMkLst>
        </pc:spChg>
        <pc:spChg chg="add mod">
          <ac:chgData name="Leonie Waring" userId="S::leonie.waring@burnleyhigh.com::cf30d76d-5e07-4af3-bd95-95439a99097f" providerId="AD" clId="Web-{B36AF320-2807-1E5C-C3DA-69FB90C4BC77}" dt="2023-06-16T13:42:58.227" v="398" actId="1076"/>
          <ac:spMkLst>
            <pc:docMk/>
            <pc:sldMk cId="2983352342" sldId="256"/>
            <ac:spMk id="21" creationId="{F1A86E8E-659F-EE69-3B64-53510DA93C19}"/>
          </ac:spMkLst>
        </pc:spChg>
        <pc:spChg chg="add mod">
          <ac:chgData name="Leonie Waring" userId="S::leonie.waring@burnleyhigh.com::cf30d76d-5e07-4af3-bd95-95439a99097f" providerId="AD" clId="Web-{B36AF320-2807-1E5C-C3DA-69FB90C4BC77}" dt="2023-06-16T13:43:29.290" v="411" actId="1076"/>
          <ac:spMkLst>
            <pc:docMk/>
            <pc:sldMk cId="2983352342" sldId="256"/>
            <ac:spMk id="22" creationId="{FA623FF5-ED08-78E4-1AD1-63C5A5730856}"/>
          </ac:spMkLst>
        </pc:spChg>
        <pc:spChg chg="add mod">
          <ac:chgData name="Leonie Waring" userId="S::leonie.waring@burnleyhigh.com::cf30d76d-5e07-4af3-bd95-95439a99097f" providerId="AD" clId="Web-{B36AF320-2807-1E5C-C3DA-69FB90C4BC77}" dt="2023-06-16T13:44:16.994" v="424" actId="14100"/>
          <ac:spMkLst>
            <pc:docMk/>
            <pc:sldMk cId="2983352342" sldId="256"/>
            <ac:spMk id="23" creationId="{911333DF-6BEC-99F9-606A-7B548E0A0725}"/>
          </ac:spMkLst>
        </pc:spChg>
        <pc:spChg chg="add mod">
          <ac:chgData name="Leonie Waring" userId="S::leonie.waring@burnleyhigh.com::cf30d76d-5e07-4af3-bd95-95439a99097f" providerId="AD" clId="Web-{B36AF320-2807-1E5C-C3DA-69FB90C4BC77}" dt="2023-06-16T13:44:39.292" v="434" actId="20577"/>
          <ac:spMkLst>
            <pc:docMk/>
            <pc:sldMk cId="2983352342" sldId="256"/>
            <ac:spMk id="24" creationId="{7634D33A-52E5-78F9-4265-822C7626B01F}"/>
          </ac:spMkLst>
        </pc:spChg>
        <pc:spChg chg="add mod">
          <ac:chgData name="Leonie Waring" userId="S::leonie.waring@burnleyhigh.com::cf30d76d-5e07-4af3-bd95-95439a99097f" providerId="AD" clId="Web-{B36AF320-2807-1E5C-C3DA-69FB90C4BC77}" dt="2023-06-16T13:44:59.808" v="444" actId="20577"/>
          <ac:spMkLst>
            <pc:docMk/>
            <pc:sldMk cId="2983352342" sldId="256"/>
            <ac:spMk id="25" creationId="{3F5F2004-8DE1-EDDD-733F-8DD3455A0796}"/>
          </ac:spMkLst>
        </pc:spChg>
        <pc:spChg chg="del">
          <ac:chgData name="Leonie Waring" userId="S::leonie.waring@burnleyhigh.com::cf30d76d-5e07-4af3-bd95-95439a99097f" providerId="AD" clId="Web-{B36AF320-2807-1E5C-C3DA-69FB90C4BC77}" dt="2023-06-16T13:14:10.230" v="33"/>
          <ac:spMkLst>
            <pc:docMk/>
            <pc:sldMk cId="2983352342" sldId="256"/>
            <ac:spMk id="71" creationId="{00000000-0000-0000-0000-000000000000}"/>
          </ac:spMkLst>
        </pc:spChg>
        <pc:spChg chg="del mod">
          <ac:chgData name="Leonie Waring" userId="S::leonie.waring@burnleyhigh.com::cf30d76d-5e07-4af3-bd95-95439a99097f" providerId="AD" clId="Web-{B36AF320-2807-1E5C-C3DA-69FB90C4BC77}" dt="2023-06-16T13:15:49.467" v="66"/>
          <ac:spMkLst>
            <pc:docMk/>
            <pc:sldMk cId="2983352342" sldId="256"/>
            <ac:spMk id="76" creationId="{00000000-0000-0000-0000-000000000000}"/>
          </ac:spMkLst>
        </pc:spChg>
        <pc:spChg chg="del">
          <ac:chgData name="Leonie Waring" userId="S::leonie.waring@burnleyhigh.com::cf30d76d-5e07-4af3-bd95-95439a99097f" providerId="AD" clId="Web-{B36AF320-2807-1E5C-C3DA-69FB90C4BC77}" dt="2023-06-16T13:15:52.858" v="67"/>
          <ac:spMkLst>
            <pc:docMk/>
            <pc:sldMk cId="2983352342" sldId="256"/>
            <ac:spMk id="77" creationId="{00000000-0000-0000-0000-000000000000}"/>
          </ac:spMkLst>
        </pc:spChg>
        <pc:spChg chg="del mod">
          <ac:chgData name="Leonie Waring" userId="S::leonie.waring@burnleyhigh.com::cf30d76d-5e07-4af3-bd95-95439a99097f" providerId="AD" clId="Web-{B36AF320-2807-1E5C-C3DA-69FB90C4BC77}" dt="2023-06-16T13:15:56.826" v="69"/>
          <ac:spMkLst>
            <pc:docMk/>
            <pc:sldMk cId="2983352342" sldId="256"/>
            <ac:spMk id="78" creationId="{00000000-0000-0000-0000-000000000000}"/>
          </ac:spMkLst>
        </pc:spChg>
        <pc:spChg chg="del">
          <ac:chgData name="Leonie Waring" userId="S::leonie.waring@burnleyhigh.com::cf30d76d-5e07-4af3-bd95-95439a99097f" providerId="AD" clId="Web-{B36AF320-2807-1E5C-C3DA-69FB90C4BC77}" dt="2023-06-16T13:16:00.186" v="70"/>
          <ac:spMkLst>
            <pc:docMk/>
            <pc:sldMk cId="2983352342" sldId="256"/>
            <ac:spMk id="79" creationId="{00000000-0000-0000-0000-000000000000}"/>
          </ac:spMkLst>
        </pc:spChg>
        <pc:spChg chg="del">
          <ac:chgData name="Leonie Waring" userId="S::leonie.waring@burnleyhigh.com::cf30d76d-5e07-4af3-bd95-95439a99097f" providerId="AD" clId="Web-{B36AF320-2807-1E5C-C3DA-69FB90C4BC77}" dt="2023-06-16T13:16:04.123" v="71"/>
          <ac:spMkLst>
            <pc:docMk/>
            <pc:sldMk cId="2983352342" sldId="256"/>
            <ac:spMk id="80" creationId="{00000000-0000-0000-0000-000000000000}"/>
          </ac:spMkLst>
        </pc:spChg>
        <pc:spChg chg="del">
          <ac:chgData name="Leonie Waring" userId="S::leonie.waring@burnleyhigh.com::cf30d76d-5e07-4af3-bd95-95439a99097f" providerId="AD" clId="Web-{B36AF320-2807-1E5C-C3DA-69FB90C4BC77}" dt="2023-06-16T13:16:07.889" v="72"/>
          <ac:spMkLst>
            <pc:docMk/>
            <pc:sldMk cId="2983352342" sldId="256"/>
            <ac:spMk id="81" creationId="{00000000-0000-0000-0000-000000000000}"/>
          </ac:spMkLst>
        </pc:spChg>
        <pc:spChg chg="del">
          <ac:chgData name="Leonie Waring" userId="S::leonie.waring@burnleyhigh.com::cf30d76d-5e07-4af3-bd95-95439a99097f" providerId="AD" clId="Web-{B36AF320-2807-1E5C-C3DA-69FB90C4BC77}" dt="2023-06-16T13:14:22.262" v="45"/>
          <ac:spMkLst>
            <pc:docMk/>
            <pc:sldMk cId="2983352342" sldId="256"/>
            <ac:spMk id="83" creationId="{00000000-0000-0000-0000-000000000000}"/>
          </ac:spMkLst>
        </pc:spChg>
        <pc:spChg chg="del">
          <ac:chgData name="Leonie Waring" userId="S::leonie.waring@burnleyhigh.com::cf30d76d-5e07-4af3-bd95-95439a99097f" providerId="AD" clId="Web-{B36AF320-2807-1E5C-C3DA-69FB90C4BC77}" dt="2023-06-16T13:14:20.402" v="43"/>
          <ac:spMkLst>
            <pc:docMk/>
            <pc:sldMk cId="2983352342" sldId="256"/>
            <ac:spMk id="84" creationId="{00000000-0000-0000-0000-000000000000}"/>
          </ac:spMkLst>
        </pc:spChg>
        <pc:spChg chg="del">
          <ac:chgData name="Leonie Waring" userId="S::leonie.waring@burnleyhigh.com::cf30d76d-5e07-4af3-bd95-95439a99097f" providerId="AD" clId="Web-{B36AF320-2807-1E5C-C3DA-69FB90C4BC77}" dt="2023-06-16T13:14:17.449" v="41"/>
          <ac:spMkLst>
            <pc:docMk/>
            <pc:sldMk cId="2983352342" sldId="256"/>
            <ac:spMk id="85" creationId="{00000000-0000-0000-0000-000000000000}"/>
          </ac:spMkLst>
        </pc:spChg>
        <pc:spChg chg="del">
          <ac:chgData name="Leonie Waring" userId="S::leonie.waring@burnleyhigh.com::cf30d76d-5e07-4af3-bd95-95439a99097f" providerId="AD" clId="Web-{B36AF320-2807-1E5C-C3DA-69FB90C4BC77}" dt="2023-06-16T13:14:16.308" v="39"/>
          <ac:spMkLst>
            <pc:docMk/>
            <pc:sldMk cId="2983352342" sldId="256"/>
            <ac:spMk id="86" creationId="{00000000-0000-0000-0000-000000000000}"/>
          </ac:spMkLst>
        </pc:spChg>
        <pc:spChg chg="del">
          <ac:chgData name="Leonie Waring" userId="S::leonie.waring@burnleyhigh.com::cf30d76d-5e07-4af3-bd95-95439a99097f" providerId="AD" clId="Web-{B36AF320-2807-1E5C-C3DA-69FB90C4BC77}" dt="2023-06-16T13:14:14.168" v="37"/>
          <ac:spMkLst>
            <pc:docMk/>
            <pc:sldMk cId="2983352342" sldId="256"/>
            <ac:spMk id="87" creationId="{00000000-0000-0000-0000-000000000000}"/>
          </ac:spMkLst>
        </pc:spChg>
        <pc:spChg chg="del">
          <ac:chgData name="Leonie Waring" userId="S::leonie.waring@burnleyhigh.com::cf30d76d-5e07-4af3-bd95-95439a99097f" providerId="AD" clId="Web-{B36AF320-2807-1E5C-C3DA-69FB90C4BC77}" dt="2023-06-16T13:14:12.402" v="35"/>
          <ac:spMkLst>
            <pc:docMk/>
            <pc:sldMk cId="2983352342" sldId="256"/>
            <ac:spMk id="88" creationId="{00000000-0000-0000-0000-000000000000}"/>
          </ac:spMkLst>
        </pc:spChg>
        <pc:spChg chg="del">
          <ac:chgData name="Leonie Waring" userId="S::leonie.waring@burnleyhigh.com::cf30d76d-5e07-4af3-bd95-95439a99097f" providerId="AD" clId="Web-{B36AF320-2807-1E5C-C3DA-69FB90C4BC77}" dt="2023-06-16T13:14:12.121" v="34"/>
          <ac:spMkLst>
            <pc:docMk/>
            <pc:sldMk cId="2983352342" sldId="256"/>
            <ac:spMk id="89" creationId="{00000000-0000-0000-0000-000000000000}"/>
          </ac:spMkLst>
        </pc:spChg>
        <pc:spChg chg="del mod">
          <ac:chgData name="Leonie Waring" userId="S::leonie.waring@burnleyhigh.com::cf30d76d-5e07-4af3-bd95-95439a99097f" providerId="AD" clId="Web-{B36AF320-2807-1E5C-C3DA-69FB90C4BC77}" dt="2023-06-16T13:14:02.980" v="29"/>
          <ac:spMkLst>
            <pc:docMk/>
            <pc:sldMk cId="2983352342" sldId="256"/>
            <ac:spMk id="90" creationId="{00000000-0000-0000-0000-000000000000}"/>
          </ac:spMkLst>
        </pc:spChg>
        <pc:spChg chg="del">
          <ac:chgData name="Leonie Waring" userId="S::leonie.waring@burnleyhigh.com::cf30d76d-5e07-4af3-bd95-95439a99097f" providerId="AD" clId="Web-{B36AF320-2807-1E5C-C3DA-69FB90C4BC77}" dt="2023-06-16T13:13:49.870" v="24"/>
          <ac:spMkLst>
            <pc:docMk/>
            <pc:sldMk cId="2983352342" sldId="256"/>
            <ac:spMk id="91" creationId="{00000000-0000-0000-0000-000000000000}"/>
          </ac:spMkLst>
        </pc:spChg>
        <pc:spChg chg="del">
          <ac:chgData name="Leonie Waring" userId="S::leonie.waring@burnleyhigh.com::cf30d76d-5e07-4af3-bd95-95439a99097f" providerId="AD" clId="Web-{B36AF320-2807-1E5C-C3DA-69FB90C4BC77}" dt="2023-06-16T13:13:48.308" v="22"/>
          <ac:spMkLst>
            <pc:docMk/>
            <pc:sldMk cId="2983352342" sldId="256"/>
            <ac:spMk id="92" creationId="{00000000-0000-0000-0000-000000000000}"/>
          </ac:spMkLst>
        </pc:spChg>
        <pc:spChg chg="del">
          <ac:chgData name="Leonie Waring" userId="S::leonie.waring@burnleyhigh.com::cf30d76d-5e07-4af3-bd95-95439a99097f" providerId="AD" clId="Web-{B36AF320-2807-1E5C-C3DA-69FB90C4BC77}" dt="2023-06-16T13:13:45.136" v="18"/>
          <ac:spMkLst>
            <pc:docMk/>
            <pc:sldMk cId="2983352342" sldId="256"/>
            <ac:spMk id="93" creationId="{00000000-0000-0000-0000-000000000000}"/>
          </ac:spMkLst>
        </pc:spChg>
        <pc:spChg chg="del">
          <ac:chgData name="Leonie Waring" userId="S::leonie.waring@burnleyhigh.com::cf30d76d-5e07-4af3-bd95-95439a99097f" providerId="AD" clId="Web-{B36AF320-2807-1E5C-C3DA-69FB90C4BC77}" dt="2023-06-16T13:13:44.011" v="17"/>
          <ac:spMkLst>
            <pc:docMk/>
            <pc:sldMk cId="2983352342" sldId="256"/>
            <ac:spMk id="94" creationId="{00000000-0000-0000-0000-000000000000}"/>
          </ac:spMkLst>
        </pc:spChg>
        <pc:spChg chg="del">
          <ac:chgData name="Leonie Waring" userId="S::leonie.waring@burnleyhigh.com::cf30d76d-5e07-4af3-bd95-95439a99097f" providerId="AD" clId="Web-{B36AF320-2807-1E5C-C3DA-69FB90C4BC77}" dt="2023-06-16T13:13:42.636" v="16"/>
          <ac:spMkLst>
            <pc:docMk/>
            <pc:sldMk cId="2983352342" sldId="256"/>
            <ac:spMk id="101" creationId="{00000000-0000-0000-0000-000000000000}"/>
          </ac:spMkLst>
        </pc:spChg>
        <pc:spChg chg="del mod">
          <ac:chgData name="Leonie Waring" userId="S::leonie.waring@burnleyhigh.com::cf30d76d-5e07-4af3-bd95-95439a99097f" providerId="AD" clId="Web-{B36AF320-2807-1E5C-C3DA-69FB90C4BC77}" dt="2023-06-16T13:13:15.041" v="1"/>
          <ac:spMkLst>
            <pc:docMk/>
            <pc:sldMk cId="2983352342" sldId="256"/>
            <ac:spMk id="102" creationId="{00000000-0000-0000-0000-000000000000}"/>
          </ac:spMkLst>
        </pc:spChg>
        <pc:spChg chg="del">
          <ac:chgData name="Leonie Waring" userId="S::leonie.waring@burnleyhigh.com::cf30d76d-5e07-4af3-bd95-95439a99097f" providerId="AD" clId="Web-{B36AF320-2807-1E5C-C3DA-69FB90C4BC77}" dt="2023-06-16T13:13:16.557" v="2"/>
          <ac:spMkLst>
            <pc:docMk/>
            <pc:sldMk cId="2983352342" sldId="256"/>
            <ac:spMk id="103" creationId="{00000000-0000-0000-0000-000000000000}"/>
          </ac:spMkLst>
        </pc:spChg>
        <pc:spChg chg="del">
          <ac:chgData name="Leonie Waring" userId="S::leonie.waring@burnleyhigh.com::cf30d76d-5e07-4af3-bd95-95439a99097f" providerId="AD" clId="Web-{B36AF320-2807-1E5C-C3DA-69FB90C4BC77}" dt="2023-06-16T13:13:17.541" v="4"/>
          <ac:spMkLst>
            <pc:docMk/>
            <pc:sldMk cId="2983352342" sldId="256"/>
            <ac:spMk id="104" creationId="{00000000-0000-0000-0000-000000000000}"/>
          </ac:spMkLst>
        </pc:spChg>
        <pc:spChg chg="del">
          <ac:chgData name="Leonie Waring" userId="S::leonie.waring@burnleyhigh.com::cf30d76d-5e07-4af3-bd95-95439a99097f" providerId="AD" clId="Web-{B36AF320-2807-1E5C-C3DA-69FB90C4BC77}" dt="2023-06-16T13:13:19.041" v="6"/>
          <ac:spMkLst>
            <pc:docMk/>
            <pc:sldMk cId="2983352342" sldId="256"/>
            <ac:spMk id="105" creationId="{00000000-0000-0000-0000-000000000000}"/>
          </ac:spMkLst>
        </pc:spChg>
        <pc:spChg chg="del">
          <ac:chgData name="Leonie Waring" userId="S::leonie.waring@burnleyhigh.com::cf30d76d-5e07-4af3-bd95-95439a99097f" providerId="AD" clId="Web-{B36AF320-2807-1E5C-C3DA-69FB90C4BC77}" dt="2023-06-16T13:13:20.869" v="8"/>
          <ac:spMkLst>
            <pc:docMk/>
            <pc:sldMk cId="2983352342" sldId="256"/>
            <ac:spMk id="106" creationId="{00000000-0000-0000-0000-000000000000}"/>
          </ac:spMkLst>
        </pc:spChg>
        <pc:spChg chg="del">
          <ac:chgData name="Leonie Waring" userId="S::leonie.waring@burnleyhigh.com::cf30d76d-5e07-4af3-bd95-95439a99097f" providerId="AD" clId="Web-{B36AF320-2807-1E5C-C3DA-69FB90C4BC77}" dt="2023-06-16T13:14:26.277" v="47"/>
          <ac:spMkLst>
            <pc:docMk/>
            <pc:sldMk cId="2983352342" sldId="256"/>
            <ac:spMk id="118" creationId="{00000000-0000-0000-0000-000000000000}"/>
          </ac:spMkLst>
        </pc:spChg>
        <pc:spChg chg="del">
          <ac:chgData name="Leonie Waring" userId="S::leonie.waring@burnleyhigh.com::cf30d76d-5e07-4af3-bd95-95439a99097f" providerId="AD" clId="Web-{B36AF320-2807-1E5C-C3DA-69FB90C4BC77}" dt="2023-06-16T13:14:43.340" v="53"/>
          <ac:spMkLst>
            <pc:docMk/>
            <pc:sldMk cId="2983352342" sldId="256"/>
            <ac:spMk id="119" creationId="{00000000-0000-0000-0000-000000000000}"/>
          </ac:spMkLst>
        </pc:spChg>
        <pc:spChg chg="del">
          <ac:chgData name="Leonie Waring" userId="S::leonie.waring@burnleyhigh.com::cf30d76d-5e07-4af3-bd95-95439a99097f" providerId="AD" clId="Web-{B36AF320-2807-1E5C-C3DA-69FB90C4BC77}" dt="2023-06-16T13:14:37.449" v="51"/>
          <ac:spMkLst>
            <pc:docMk/>
            <pc:sldMk cId="2983352342" sldId="256"/>
            <ac:spMk id="120" creationId="{00000000-0000-0000-0000-000000000000}"/>
          </ac:spMkLst>
        </pc:spChg>
        <pc:spChg chg="del">
          <ac:chgData name="Leonie Waring" userId="S::leonie.waring@burnleyhigh.com::cf30d76d-5e07-4af3-bd95-95439a99097f" providerId="AD" clId="Web-{B36AF320-2807-1E5C-C3DA-69FB90C4BC77}" dt="2023-06-16T13:14:35.184" v="50"/>
          <ac:spMkLst>
            <pc:docMk/>
            <pc:sldMk cId="2983352342" sldId="256"/>
            <ac:spMk id="121" creationId="{00000000-0000-0000-0000-000000000000}"/>
          </ac:spMkLst>
        </pc:spChg>
        <pc:spChg chg="del">
          <ac:chgData name="Leonie Waring" userId="S::leonie.waring@burnleyhigh.com::cf30d76d-5e07-4af3-bd95-95439a99097f" providerId="AD" clId="Web-{B36AF320-2807-1E5C-C3DA-69FB90C4BC77}" dt="2023-06-16T13:14:29.074" v="48"/>
          <ac:spMkLst>
            <pc:docMk/>
            <pc:sldMk cId="2983352342" sldId="256"/>
            <ac:spMk id="124" creationId="{00000000-0000-0000-0000-000000000000}"/>
          </ac:spMkLst>
        </pc:spChg>
        <pc:spChg chg="del">
          <ac:chgData name="Leonie Waring" userId="S::leonie.waring@burnleyhigh.com::cf30d76d-5e07-4af3-bd95-95439a99097f" providerId="AD" clId="Web-{B36AF320-2807-1E5C-C3DA-69FB90C4BC77}" dt="2023-06-16T13:15:07.653" v="59"/>
          <ac:spMkLst>
            <pc:docMk/>
            <pc:sldMk cId="2983352342" sldId="256"/>
            <ac:spMk id="125" creationId="{00000000-0000-0000-0000-000000000000}"/>
          </ac:spMkLst>
        </pc:spChg>
        <pc:spChg chg="del">
          <ac:chgData name="Leonie Waring" userId="S::leonie.waring@burnleyhigh.com::cf30d76d-5e07-4af3-bd95-95439a99097f" providerId="AD" clId="Web-{B36AF320-2807-1E5C-C3DA-69FB90C4BC77}" dt="2023-06-16T13:14:07.964" v="32"/>
          <ac:spMkLst>
            <pc:docMk/>
            <pc:sldMk cId="2983352342" sldId="256"/>
            <ac:spMk id="126" creationId="{00000000-0000-0000-0000-000000000000}"/>
          </ac:spMkLst>
        </pc:spChg>
        <pc:spChg chg="del mod">
          <ac:chgData name="Leonie Waring" userId="S::leonie.waring@burnleyhigh.com::cf30d76d-5e07-4af3-bd95-95439a99097f" providerId="AD" clId="Web-{B36AF320-2807-1E5C-C3DA-69FB90C4BC77}" dt="2023-06-16T13:13:38.104" v="14"/>
          <ac:spMkLst>
            <pc:docMk/>
            <pc:sldMk cId="2983352342" sldId="256"/>
            <ac:spMk id="127" creationId="{00000000-0000-0000-0000-000000000000}"/>
          </ac:spMkLst>
        </pc:spChg>
        <pc:spChg chg="del mod">
          <ac:chgData name="Leonie Waring" userId="S::leonie.waring@burnleyhigh.com::cf30d76d-5e07-4af3-bd95-95439a99097f" providerId="AD" clId="Web-{B36AF320-2807-1E5C-C3DA-69FB90C4BC77}" dt="2023-06-16T13:17:13.047" v="84"/>
          <ac:spMkLst>
            <pc:docMk/>
            <pc:sldMk cId="2983352342" sldId="256"/>
            <ac:spMk id="262" creationId="{00000000-0000-0000-0000-000000000000}"/>
          </ac:spMkLst>
        </pc:spChg>
        <pc:spChg chg="mod">
          <ac:chgData name="Leonie Waring" userId="S::leonie.waring@burnleyhigh.com::cf30d76d-5e07-4af3-bd95-95439a99097f" providerId="AD" clId="Web-{B36AF320-2807-1E5C-C3DA-69FB90C4BC77}" dt="2023-06-16T13:45:35.590" v="450" actId="1076"/>
          <ac:spMkLst>
            <pc:docMk/>
            <pc:sldMk cId="2983352342" sldId="256"/>
            <ac:spMk id="273" creationId="{00000000-0000-0000-0000-000000000000}"/>
          </ac:spMkLst>
        </pc:spChg>
        <pc:spChg chg="del">
          <ac:chgData name="Leonie Waring" userId="S::leonie.waring@burnleyhigh.com::cf30d76d-5e07-4af3-bd95-95439a99097f" providerId="AD" clId="Web-{B36AF320-2807-1E5C-C3DA-69FB90C4BC77}" dt="2023-06-16T13:15:20.576" v="62"/>
          <ac:spMkLst>
            <pc:docMk/>
            <pc:sldMk cId="2983352342" sldId="256"/>
            <ac:spMk id="285" creationId="{00000000-0000-0000-0000-000000000000}"/>
          </ac:spMkLst>
        </pc:spChg>
        <pc:spChg chg="del">
          <ac:chgData name="Leonie Waring" userId="S::leonie.waring@burnleyhigh.com::cf30d76d-5e07-4af3-bd95-95439a99097f" providerId="AD" clId="Web-{B36AF320-2807-1E5C-C3DA-69FB90C4BC77}" dt="2023-06-16T13:16:19.874" v="79"/>
          <ac:spMkLst>
            <pc:docMk/>
            <pc:sldMk cId="2983352342" sldId="256"/>
            <ac:spMk id="286" creationId="{00000000-0000-0000-0000-000000000000}"/>
          </ac:spMkLst>
        </pc:spChg>
        <pc:spChg chg="del">
          <ac:chgData name="Leonie Waring" userId="S::leonie.waring@burnleyhigh.com::cf30d76d-5e07-4af3-bd95-95439a99097f" providerId="AD" clId="Web-{B36AF320-2807-1E5C-C3DA-69FB90C4BC77}" dt="2023-06-16T13:15:13.310" v="60"/>
          <ac:spMkLst>
            <pc:docMk/>
            <pc:sldMk cId="2983352342" sldId="256"/>
            <ac:spMk id="287" creationId="{00000000-0000-0000-0000-000000000000}"/>
          </ac:spMkLst>
        </pc:spChg>
        <pc:spChg chg="mod">
          <ac:chgData name="Leonie Waring" userId="S::leonie.waring@burnleyhigh.com::cf30d76d-5e07-4af3-bd95-95439a99097f" providerId="AD" clId="Web-{B36AF320-2807-1E5C-C3DA-69FB90C4BC77}" dt="2023-06-16T13:46:05.028" v="454" actId="1076"/>
          <ac:spMkLst>
            <pc:docMk/>
            <pc:sldMk cId="2983352342" sldId="256"/>
            <ac:spMk id="296" creationId="{00000000-0000-0000-0000-000000000000}"/>
          </ac:spMkLst>
        </pc:spChg>
        <pc:spChg chg="del">
          <ac:chgData name="Leonie Waring" userId="S::leonie.waring@burnleyhigh.com::cf30d76d-5e07-4af3-bd95-95439a99097f" providerId="AD" clId="Web-{B36AF320-2807-1E5C-C3DA-69FB90C4BC77}" dt="2023-06-16T13:15:16.810" v="61"/>
          <ac:spMkLst>
            <pc:docMk/>
            <pc:sldMk cId="2983352342" sldId="256"/>
            <ac:spMk id="297" creationId="{00000000-0000-0000-0000-000000000000}"/>
          </ac:spMkLst>
        </pc:spChg>
        <pc:spChg chg="mod">
          <ac:chgData name="Leonie Waring" userId="S::leonie.waring@burnleyhigh.com::cf30d76d-5e07-4af3-bd95-95439a99097f" providerId="AD" clId="Web-{B36AF320-2807-1E5C-C3DA-69FB90C4BC77}" dt="2023-06-16T13:17:30.610" v="87" actId="1076"/>
          <ac:spMkLst>
            <pc:docMk/>
            <pc:sldMk cId="2983352342" sldId="256"/>
            <ac:spMk id="299" creationId="{00000000-0000-0000-0000-000000000000}"/>
          </ac:spMkLst>
        </pc:spChg>
        <pc:spChg chg="del">
          <ac:chgData name="Leonie Waring" userId="S::leonie.waring@burnleyhigh.com::cf30d76d-5e07-4af3-bd95-95439a99097f" providerId="AD" clId="Web-{B36AF320-2807-1E5C-C3DA-69FB90C4BC77}" dt="2023-06-16T13:14:05.542" v="31"/>
          <ac:spMkLst>
            <pc:docMk/>
            <pc:sldMk cId="2983352342" sldId="256"/>
            <ac:spMk id="300" creationId="{00000000-0000-0000-0000-000000000000}"/>
          </ac:spMkLst>
        </pc:spChg>
        <pc:spChg chg="add del mod">
          <ac:chgData name="Leonie Waring" userId="S::leonie.waring@burnleyhigh.com::cf30d76d-5e07-4af3-bd95-95439a99097f" providerId="AD" clId="Web-{B36AF320-2807-1E5C-C3DA-69FB90C4BC77}" dt="2023-06-16T13:17:03.281" v="82" actId="1076"/>
          <ac:spMkLst>
            <pc:docMk/>
            <pc:sldMk cId="2983352342" sldId="256"/>
            <ac:spMk id="302" creationId="{00000000-0000-0000-0000-000000000000}"/>
          </ac:spMkLst>
        </pc:spChg>
        <pc:spChg chg="mod">
          <ac:chgData name="Leonie Waring" userId="S::leonie.waring@burnleyhigh.com::cf30d76d-5e07-4af3-bd95-95439a99097f" providerId="AD" clId="Web-{B36AF320-2807-1E5C-C3DA-69FB90C4BC77}" dt="2023-06-16T13:17:01.344" v="81" actId="1076"/>
          <ac:spMkLst>
            <pc:docMk/>
            <pc:sldMk cId="2983352342" sldId="256"/>
            <ac:spMk id="303" creationId="{00000000-0000-0000-0000-000000000000}"/>
          </ac:spMkLst>
        </pc:spChg>
        <pc:spChg chg="mod">
          <ac:chgData name="Leonie Waring" userId="S::leonie.waring@burnleyhigh.com::cf30d76d-5e07-4af3-bd95-95439a99097f" providerId="AD" clId="Web-{B36AF320-2807-1E5C-C3DA-69FB90C4BC77}" dt="2023-06-16T13:16:59.219" v="80" actId="1076"/>
          <ac:spMkLst>
            <pc:docMk/>
            <pc:sldMk cId="2983352342" sldId="256"/>
            <ac:spMk id="304" creationId="{00000000-0000-0000-0000-000000000000}"/>
          </ac:spMkLst>
        </pc:spChg>
        <pc:spChg chg="del">
          <ac:chgData name="Leonie Waring" userId="S::leonie.waring@burnleyhigh.com::cf30d76d-5e07-4af3-bd95-95439a99097f" providerId="AD" clId="Web-{B36AF320-2807-1E5C-C3DA-69FB90C4BC77}" dt="2023-06-16T13:13:42.386" v="15"/>
          <ac:spMkLst>
            <pc:docMk/>
            <pc:sldMk cId="2983352342" sldId="256"/>
            <ac:spMk id="320" creationId="{00000000-0000-0000-0000-000000000000}"/>
          </ac:spMkLst>
        </pc:spChg>
        <pc:grpChg chg="add del">
          <ac:chgData name="Leonie Waring" userId="S::leonie.waring@burnleyhigh.com::cf30d76d-5e07-4af3-bd95-95439a99097f" providerId="AD" clId="Web-{B36AF320-2807-1E5C-C3DA-69FB90C4BC77}" dt="2023-06-16T13:13:53.448" v="26"/>
          <ac:grpSpMkLst>
            <pc:docMk/>
            <pc:sldMk cId="2983352342" sldId="256"/>
            <ac:grpSpMk id="255" creationId="{00000000-0000-0000-0000-000000000000}"/>
          </ac:grpSpMkLst>
        </pc:grpChg>
        <pc:picChg chg="add del">
          <ac:chgData name="Leonie Waring" userId="S::leonie.waring@burnleyhigh.com::cf30d76d-5e07-4af3-bd95-95439a99097f" providerId="AD" clId="Web-{B36AF320-2807-1E5C-C3DA-69FB90C4BC77}" dt="2023-06-16T13:17:58.642" v="94"/>
          <ac:picMkLst>
            <pc:docMk/>
            <pc:sldMk cId="2983352342" sldId="256"/>
            <ac:picMk id="253" creationId="{00000000-0000-0000-0000-000000000000}"/>
          </ac:picMkLst>
        </pc:picChg>
        <pc:cxnChg chg="del">
          <ac:chgData name="Leonie Waring" userId="S::leonie.waring@burnleyhigh.com::cf30d76d-5e07-4af3-bd95-95439a99097f" providerId="AD" clId="Web-{B36AF320-2807-1E5C-C3DA-69FB90C4BC77}" dt="2023-06-16T13:16:18.296" v="74"/>
          <ac:cxnSpMkLst>
            <pc:docMk/>
            <pc:sldMk cId="2983352342" sldId="256"/>
            <ac:cxnSpMk id="75" creationId="{12ABD505-175E-A541-AEFE-152268C0ADBA}"/>
          </ac:cxnSpMkLst>
        </pc:cxnChg>
        <pc:cxnChg chg="del">
          <ac:chgData name="Leonie Waring" userId="S::leonie.waring@burnleyhigh.com::cf30d76d-5e07-4af3-bd95-95439a99097f" providerId="AD" clId="Web-{B36AF320-2807-1E5C-C3DA-69FB90C4BC77}" dt="2023-06-16T13:16:18.296" v="73"/>
          <ac:cxnSpMkLst>
            <pc:docMk/>
            <pc:sldMk cId="2983352342" sldId="256"/>
            <ac:cxnSpMk id="82" creationId="{12ABD505-175E-A541-AEFE-152268C0ADBA}"/>
          </ac:cxnSpMkLst>
        </pc:cxnChg>
        <pc:cxnChg chg="del">
          <ac:chgData name="Leonie Waring" userId="S::leonie.waring@burnleyhigh.com::cf30d76d-5e07-4af3-bd95-95439a99097f" providerId="AD" clId="Web-{B36AF320-2807-1E5C-C3DA-69FB90C4BC77}" dt="2023-06-16T13:15:28.779" v="64"/>
          <ac:cxnSpMkLst>
            <pc:docMk/>
            <pc:sldMk cId="2983352342" sldId="256"/>
            <ac:cxnSpMk id="263" creationId="{12ABD505-175E-A541-AEFE-152268C0ADBA}"/>
          </ac:cxnSpMkLst>
        </pc:cxnChg>
        <pc:cxnChg chg="del">
          <ac:chgData name="Leonie Waring" userId="S::leonie.waring@burnleyhigh.com::cf30d76d-5e07-4af3-bd95-95439a99097f" providerId="AD" clId="Web-{B36AF320-2807-1E5C-C3DA-69FB90C4BC77}" dt="2023-06-16T13:16:18.311" v="78"/>
          <ac:cxnSpMkLst>
            <pc:docMk/>
            <pc:sldMk cId="2983352342" sldId="256"/>
            <ac:cxnSpMk id="267" creationId="{12ABD505-175E-A541-AEFE-152268C0ADBA}"/>
          </ac:cxnSpMkLst>
        </pc:cxnChg>
        <pc:cxnChg chg="del">
          <ac:chgData name="Leonie Waring" userId="S::leonie.waring@burnleyhigh.com::cf30d76d-5e07-4af3-bd95-95439a99097f" providerId="AD" clId="Web-{B36AF320-2807-1E5C-C3DA-69FB90C4BC77}" dt="2023-06-16T13:16:18.311" v="77"/>
          <ac:cxnSpMkLst>
            <pc:docMk/>
            <pc:sldMk cId="2983352342" sldId="256"/>
            <ac:cxnSpMk id="268" creationId="{12ABD505-175E-A541-AEFE-152268C0ADBA}"/>
          </ac:cxnSpMkLst>
        </pc:cxnChg>
        <pc:cxnChg chg="del">
          <ac:chgData name="Leonie Waring" userId="S::leonie.waring@burnleyhigh.com::cf30d76d-5e07-4af3-bd95-95439a99097f" providerId="AD" clId="Web-{B36AF320-2807-1E5C-C3DA-69FB90C4BC77}" dt="2023-06-16T13:16:18.311" v="76"/>
          <ac:cxnSpMkLst>
            <pc:docMk/>
            <pc:sldMk cId="2983352342" sldId="256"/>
            <ac:cxnSpMk id="269" creationId="{12ABD505-175E-A541-AEFE-152268C0ADBA}"/>
          </ac:cxnSpMkLst>
        </pc:cxnChg>
        <pc:cxnChg chg="del">
          <ac:chgData name="Leonie Waring" userId="S::leonie.waring@burnleyhigh.com::cf30d76d-5e07-4af3-bd95-95439a99097f" providerId="AD" clId="Web-{B36AF320-2807-1E5C-C3DA-69FB90C4BC77}" dt="2023-06-16T13:16:18.311" v="75"/>
          <ac:cxnSpMkLst>
            <pc:docMk/>
            <pc:sldMk cId="2983352342" sldId="256"/>
            <ac:cxnSpMk id="270" creationId="{12ABD505-175E-A541-AEFE-152268C0ADBA}"/>
          </ac:cxnSpMkLst>
        </pc:cxnChg>
        <pc:cxnChg chg="del">
          <ac:chgData name="Leonie Waring" userId="S::leonie.waring@burnleyhigh.com::cf30d76d-5e07-4af3-bd95-95439a99097f" providerId="AD" clId="Web-{B36AF320-2807-1E5C-C3DA-69FB90C4BC77}" dt="2023-06-16T13:14:22.980" v="46"/>
          <ac:cxnSpMkLst>
            <pc:docMk/>
            <pc:sldMk cId="2983352342" sldId="256"/>
            <ac:cxnSpMk id="289" creationId="{12ABD505-175E-A541-AEFE-152268C0ADBA}"/>
          </ac:cxnSpMkLst>
        </pc:cxnChg>
        <pc:cxnChg chg="del">
          <ac:chgData name="Leonie Waring" userId="S::leonie.waring@burnleyhigh.com::cf30d76d-5e07-4af3-bd95-95439a99097f" providerId="AD" clId="Web-{B36AF320-2807-1E5C-C3DA-69FB90C4BC77}" dt="2023-06-16T13:13:46.729" v="20"/>
          <ac:cxnSpMkLst>
            <pc:docMk/>
            <pc:sldMk cId="2983352342" sldId="256"/>
            <ac:cxnSpMk id="290" creationId="{12ABD505-175E-A541-AEFE-152268C0ADBA}"/>
          </ac:cxnSpMkLst>
        </pc:cxnChg>
        <pc:cxnChg chg="del">
          <ac:chgData name="Leonie Waring" userId="S::leonie.waring@burnleyhigh.com::cf30d76d-5e07-4af3-bd95-95439a99097f" providerId="AD" clId="Web-{B36AF320-2807-1E5C-C3DA-69FB90C4BC77}" dt="2023-06-16T13:14:12.699" v="36"/>
          <ac:cxnSpMkLst>
            <pc:docMk/>
            <pc:sldMk cId="2983352342" sldId="256"/>
            <ac:cxnSpMk id="291" creationId="{12ABD505-175E-A541-AEFE-152268C0ADBA}"/>
          </ac:cxnSpMkLst>
        </pc:cxnChg>
        <pc:cxnChg chg="del">
          <ac:chgData name="Leonie Waring" userId="S::leonie.waring@burnleyhigh.com::cf30d76d-5e07-4af3-bd95-95439a99097f" providerId="AD" clId="Web-{B36AF320-2807-1E5C-C3DA-69FB90C4BC77}" dt="2023-06-16T13:14:16.074" v="38"/>
          <ac:cxnSpMkLst>
            <pc:docMk/>
            <pc:sldMk cId="2983352342" sldId="256"/>
            <ac:cxnSpMk id="292" creationId="{12ABD505-175E-A541-AEFE-152268C0ADBA}"/>
          </ac:cxnSpMkLst>
        </pc:cxnChg>
        <pc:cxnChg chg="del">
          <ac:chgData name="Leonie Waring" userId="S::leonie.waring@burnleyhigh.com::cf30d76d-5e07-4af3-bd95-95439a99097f" providerId="AD" clId="Web-{B36AF320-2807-1E5C-C3DA-69FB90C4BC77}" dt="2023-06-16T13:14:17.152" v="40"/>
          <ac:cxnSpMkLst>
            <pc:docMk/>
            <pc:sldMk cId="2983352342" sldId="256"/>
            <ac:cxnSpMk id="293" creationId="{12ABD505-175E-A541-AEFE-152268C0ADBA}"/>
          </ac:cxnSpMkLst>
        </pc:cxnChg>
        <pc:cxnChg chg="del">
          <ac:chgData name="Leonie Waring" userId="S::leonie.waring@burnleyhigh.com::cf30d76d-5e07-4af3-bd95-95439a99097f" providerId="AD" clId="Web-{B36AF320-2807-1E5C-C3DA-69FB90C4BC77}" dt="2023-06-16T13:14:18.105" v="42"/>
          <ac:cxnSpMkLst>
            <pc:docMk/>
            <pc:sldMk cId="2983352342" sldId="256"/>
            <ac:cxnSpMk id="294" creationId="{12ABD505-175E-A541-AEFE-152268C0ADBA}"/>
          </ac:cxnSpMkLst>
        </pc:cxnChg>
        <pc:cxnChg chg="del">
          <ac:chgData name="Leonie Waring" userId="S::leonie.waring@burnleyhigh.com::cf30d76d-5e07-4af3-bd95-95439a99097f" providerId="AD" clId="Web-{B36AF320-2807-1E5C-C3DA-69FB90C4BC77}" dt="2023-06-16T13:14:21.355" v="44"/>
          <ac:cxnSpMkLst>
            <pc:docMk/>
            <pc:sldMk cId="2983352342" sldId="256"/>
            <ac:cxnSpMk id="295" creationId="{12ABD505-175E-A541-AEFE-152268C0ADBA}"/>
          </ac:cxnSpMkLst>
        </pc:cxnChg>
        <pc:cxnChg chg="del">
          <ac:chgData name="Leonie Waring" userId="S::leonie.waring@burnleyhigh.com::cf30d76d-5e07-4af3-bd95-95439a99097f" providerId="AD" clId="Web-{B36AF320-2807-1E5C-C3DA-69FB90C4BC77}" dt="2023-06-16T13:13:47.558" v="21"/>
          <ac:cxnSpMkLst>
            <pc:docMk/>
            <pc:sldMk cId="2983352342" sldId="256"/>
            <ac:cxnSpMk id="309" creationId="{12ABD505-175E-A541-AEFE-152268C0ADBA}"/>
          </ac:cxnSpMkLst>
        </pc:cxnChg>
        <pc:cxnChg chg="del">
          <ac:chgData name="Leonie Waring" userId="S::leonie.waring@burnleyhigh.com::cf30d76d-5e07-4af3-bd95-95439a99097f" providerId="AD" clId="Web-{B36AF320-2807-1E5C-C3DA-69FB90C4BC77}" dt="2023-06-16T13:13:49.167" v="23"/>
          <ac:cxnSpMkLst>
            <pc:docMk/>
            <pc:sldMk cId="2983352342" sldId="256"/>
            <ac:cxnSpMk id="310" creationId="{12ABD505-175E-A541-AEFE-152268C0ADBA}"/>
          </ac:cxnSpMkLst>
        </pc:cxnChg>
        <pc:cxnChg chg="del">
          <ac:chgData name="Leonie Waring" userId="S::leonie.waring@burnleyhigh.com::cf30d76d-5e07-4af3-bd95-95439a99097f" providerId="AD" clId="Web-{B36AF320-2807-1E5C-C3DA-69FB90C4BC77}" dt="2023-06-16T13:13:57.933" v="27"/>
          <ac:cxnSpMkLst>
            <pc:docMk/>
            <pc:sldMk cId="2983352342" sldId="256"/>
            <ac:cxnSpMk id="311" creationId="{12ABD505-175E-A541-AEFE-152268C0ADBA}"/>
          </ac:cxnSpMkLst>
        </pc:cxnChg>
        <pc:cxnChg chg="del">
          <ac:chgData name="Leonie Waring" userId="S::leonie.waring@burnleyhigh.com::cf30d76d-5e07-4af3-bd95-95439a99097f" providerId="AD" clId="Web-{B36AF320-2807-1E5C-C3DA-69FB90C4BC77}" dt="2023-06-16T13:14:04.136" v="30"/>
          <ac:cxnSpMkLst>
            <pc:docMk/>
            <pc:sldMk cId="2983352342" sldId="256"/>
            <ac:cxnSpMk id="312" creationId="{12ABD505-175E-A541-AEFE-152268C0ADBA}"/>
          </ac:cxnSpMkLst>
        </pc:cxnChg>
        <pc:cxnChg chg="del">
          <ac:chgData name="Leonie Waring" userId="S::leonie.waring@burnleyhigh.com::cf30d76d-5e07-4af3-bd95-95439a99097f" providerId="AD" clId="Web-{B36AF320-2807-1E5C-C3DA-69FB90C4BC77}" dt="2023-06-16T13:13:45.932" v="19"/>
          <ac:cxnSpMkLst>
            <pc:docMk/>
            <pc:sldMk cId="2983352342" sldId="256"/>
            <ac:cxnSpMk id="313" creationId="{12ABD505-175E-A541-AEFE-152268C0ADBA}"/>
          </ac:cxnSpMkLst>
        </pc:cxnChg>
        <pc:cxnChg chg="del">
          <ac:chgData name="Leonie Waring" userId="S::leonie.waring@burnleyhigh.com::cf30d76d-5e07-4af3-bd95-95439a99097f" providerId="AD" clId="Web-{B36AF320-2807-1E5C-C3DA-69FB90C4BC77}" dt="2023-06-16T13:13:18.213" v="5"/>
          <ac:cxnSpMkLst>
            <pc:docMk/>
            <pc:sldMk cId="2983352342" sldId="256"/>
            <ac:cxnSpMk id="314" creationId="{12ABD505-175E-A541-AEFE-152268C0ADBA}"/>
          </ac:cxnSpMkLst>
        </pc:cxnChg>
        <pc:cxnChg chg="del">
          <ac:chgData name="Leonie Waring" userId="S::leonie.waring@burnleyhigh.com::cf30d76d-5e07-4af3-bd95-95439a99097f" providerId="AD" clId="Web-{B36AF320-2807-1E5C-C3DA-69FB90C4BC77}" dt="2023-06-16T13:13:20.026" v="7"/>
          <ac:cxnSpMkLst>
            <pc:docMk/>
            <pc:sldMk cId="2983352342" sldId="256"/>
            <ac:cxnSpMk id="315" creationId="{12ABD505-175E-A541-AEFE-152268C0ADBA}"/>
          </ac:cxnSpMkLst>
        </pc:cxnChg>
        <pc:cxnChg chg="del">
          <ac:chgData name="Leonie Waring" userId="S::leonie.waring@burnleyhigh.com::cf30d76d-5e07-4af3-bd95-95439a99097f" providerId="AD" clId="Web-{B36AF320-2807-1E5C-C3DA-69FB90C4BC77}" dt="2023-06-16T13:13:23.713" v="10"/>
          <ac:cxnSpMkLst>
            <pc:docMk/>
            <pc:sldMk cId="2983352342" sldId="256"/>
            <ac:cxnSpMk id="316" creationId="{12ABD505-175E-A541-AEFE-152268C0ADBA}"/>
          </ac:cxnSpMkLst>
        </pc:cxnChg>
        <pc:cxnChg chg="del">
          <ac:chgData name="Leonie Waring" userId="S::leonie.waring@burnleyhigh.com::cf30d76d-5e07-4af3-bd95-95439a99097f" providerId="AD" clId="Web-{B36AF320-2807-1E5C-C3DA-69FB90C4BC77}" dt="2023-06-16T13:13:21.526" v="9"/>
          <ac:cxnSpMkLst>
            <pc:docMk/>
            <pc:sldMk cId="2983352342" sldId="256"/>
            <ac:cxnSpMk id="318" creationId="{12ABD505-175E-A541-AEFE-152268C0ADBA}"/>
          </ac:cxnSpMkLst>
        </pc:cxnChg>
        <pc:cxnChg chg="del">
          <ac:chgData name="Leonie Waring" userId="S::leonie.waring@burnleyhigh.com::cf30d76d-5e07-4af3-bd95-95439a99097f" providerId="AD" clId="Web-{B36AF320-2807-1E5C-C3DA-69FB90C4BC77}" dt="2023-06-16T13:13:16.635" v="3"/>
          <ac:cxnSpMkLst>
            <pc:docMk/>
            <pc:sldMk cId="2983352342" sldId="256"/>
            <ac:cxnSpMk id="319" creationId="{12ABD505-175E-A541-AEFE-152268C0ADBA}"/>
          </ac:cxnSpMkLst>
        </pc:cxnChg>
        <pc:cxnChg chg="del">
          <ac:chgData name="Leonie Waring" userId="S::leonie.waring@burnleyhigh.com::cf30d76d-5e07-4af3-bd95-95439a99097f" providerId="AD" clId="Web-{B36AF320-2807-1E5C-C3DA-69FB90C4BC77}" dt="2023-06-16T13:14:59.825" v="57"/>
          <ac:cxnSpMkLst>
            <pc:docMk/>
            <pc:sldMk cId="2983352342" sldId="256"/>
            <ac:cxnSpMk id="322" creationId="{12ABD505-175E-A541-AEFE-152268C0ADBA}"/>
          </ac:cxnSpMkLst>
        </pc:cxnChg>
        <pc:cxnChg chg="del">
          <ac:chgData name="Leonie Waring" userId="S::leonie.waring@burnleyhigh.com::cf30d76d-5e07-4af3-bd95-95439a99097f" providerId="AD" clId="Web-{B36AF320-2807-1E5C-C3DA-69FB90C4BC77}" dt="2023-06-16T13:14:32.371" v="49"/>
          <ac:cxnSpMkLst>
            <pc:docMk/>
            <pc:sldMk cId="2983352342" sldId="256"/>
            <ac:cxnSpMk id="330" creationId="{12ABD505-175E-A541-AEFE-152268C0ADBA}"/>
          </ac:cxnSpMkLst>
        </pc:cxnChg>
        <pc:cxnChg chg="del">
          <ac:chgData name="Leonie Waring" userId="S::leonie.waring@burnleyhigh.com::cf30d76d-5e07-4af3-bd95-95439a99097f" providerId="AD" clId="Web-{B36AF320-2807-1E5C-C3DA-69FB90C4BC77}" dt="2023-06-16T13:14:39.856" v="52"/>
          <ac:cxnSpMkLst>
            <pc:docMk/>
            <pc:sldMk cId="2983352342" sldId="256"/>
            <ac:cxnSpMk id="332" creationId="{12ABD505-175E-A541-AEFE-152268C0ADBA}"/>
          </ac:cxnSpMkLst>
        </pc:cxnChg>
        <pc:cxnChg chg="del">
          <ac:chgData name="Leonie Waring" userId="S::leonie.waring@burnleyhigh.com::cf30d76d-5e07-4af3-bd95-95439a99097f" providerId="AD" clId="Web-{B36AF320-2807-1E5C-C3DA-69FB90C4BC77}" dt="2023-06-16T13:14:48.247" v="55"/>
          <ac:cxnSpMkLst>
            <pc:docMk/>
            <pc:sldMk cId="2983352342" sldId="256"/>
            <ac:cxnSpMk id="333" creationId="{12ABD505-175E-A541-AEFE-152268C0ADBA}"/>
          </ac:cxnSpMkLst>
        </pc:cxnChg>
        <pc:cxnChg chg="del">
          <ac:chgData name="Leonie Waring" userId="S::leonie.waring@burnleyhigh.com::cf30d76d-5e07-4af3-bd95-95439a99097f" providerId="AD" clId="Web-{B36AF320-2807-1E5C-C3DA-69FB90C4BC77}" dt="2023-06-16T13:14:45.950" v="54"/>
          <ac:cxnSpMkLst>
            <pc:docMk/>
            <pc:sldMk cId="2983352342" sldId="256"/>
            <ac:cxnSpMk id="335" creationId="{12ABD505-175E-A541-AEFE-152268C0ADBA}"/>
          </ac:cxnSpMkLst>
        </pc:cxnChg>
      </pc:sldChg>
    </pc:docChg>
  </pc:docChgLst>
  <pc:docChgLst>
    <pc:chgData name="Leonie Waring" userId="S::leonie.waring@burnleyhigh.com::cf30d76d-5e07-4af3-bd95-95439a99097f" providerId="AD" clId="Web-{5B81D602-0C4B-44EE-27EB-9D569212F45B}"/>
    <pc:docChg chg="modSld">
      <pc:chgData name="Leonie Waring" userId="S::leonie.waring@burnleyhigh.com::cf30d76d-5e07-4af3-bd95-95439a99097f" providerId="AD" clId="Web-{5B81D602-0C4B-44EE-27EB-9D569212F45B}" dt="2023-06-21T15:53:06.799" v="0" actId="1076"/>
      <pc:docMkLst>
        <pc:docMk/>
      </pc:docMkLst>
      <pc:sldChg chg="modSp">
        <pc:chgData name="Leonie Waring" userId="S::leonie.waring@burnleyhigh.com::cf30d76d-5e07-4af3-bd95-95439a99097f" providerId="AD" clId="Web-{5B81D602-0C4B-44EE-27EB-9D569212F45B}" dt="2023-06-21T15:53:06.799" v="0" actId="1076"/>
        <pc:sldMkLst>
          <pc:docMk/>
          <pc:sldMk cId="2983352342" sldId="256"/>
        </pc:sldMkLst>
        <pc:spChg chg="mod">
          <ac:chgData name="Leonie Waring" userId="S::leonie.waring@burnleyhigh.com::cf30d76d-5e07-4af3-bd95-95439a99097f" providerId="AD" clId="Web-{5B81D602-0C4B-44EE-27EB-9D569212F45B}" dt="2023-06-21T15:53:06.799" v="0" actId="1076"/>
          <ac:spMkLst>
            <pc:docMk/>
            <pc:sldMk cId="2983352342" sldId="256"/>
            <ac:spMk id="18" creationId="{5A2734D2-E294-BEC4-3E43-D7C36FD4D8FB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BFD676-D3C3-4AA9-9270-1CC973D195A6}" type="datetimeFigureOut">
              <a:rPr lang="en-GB" smtClean="0"/>
              <a:pPr/>
              <a:t>09/06/2025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F0F16-4201-4FCD-B7CA-23BD0A2E0C60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380538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BFD676-D3C3-4AA9-9270-1CC973D195A6}" type="datetimeFigureOut">
              <a:rPr lang="en-GB" smtClean="0"/>
              <a:pPr/>
              <a:t>09/06/2025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F0F16-4201-4FCD-B7CA-23BD0A2E0C60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114518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BFD676-D3C3-4AA9-9270-1CC973D195A6}" type="datetimeFigureOut">
              <a:rPr lang="en-GB" smtClean="0"/>
              <a:pPr/>
              <a:t>09/06/2025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F0F16-4201-4FCD-B7CA-23BD0A2E0C60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494781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BFD676-D3C3-4AA9-9270-1CC973D195A6}" type="datetimeFigureOut">
              <a:rPr lang="en-GB" smtClean="0"/>
              <a:pPr/>
              <a:t>09/06/2025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F0F16-4201-4FCD-B7CA-23BD0A2E0C60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269056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BFD676-D3C3-4AA9-9270-1CC973D195A6}" type="datetimeFigureOut">
              <a:rPr lang="en-GB" smtClean="0"/>
              <a:pPr/>
              <a:t>09/06/2025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F0F16-4201-4FCD-B7CA-23BD0A2E0C60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914950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BFD676-D3C3-4AA9-9270-1CC973D195A6}" type="datetimeFigureOut">
              <a:rPr lang="en-GB" smtClean="0"/>
              <a:pPr/>
              <a:t>09/06/2025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F0F16-4201-4FCD-B7CA-23BD0A2E0C60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543629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BFD676-D3C3-4AA9-9270-1CC973D195A6}" type="datetimeFigureOut">
              <a:rPr lang="en-GB" smtClean="0"/>
              <a:pPr/>
              <a:t>09/06/2025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F0F16-4201-4FCD-B7CA-23BD0A2E0C60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703585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BFD676-D3C3-4AA9-9270-1CC973D195A6}" type="datetimeFigureOut">
              <a:rPr lang="en-GB" smtClean="0"/>
              <a:pPr/>
              <a:t>09/06/2025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F0F16-4201-4FCD-B7CA-23BD0A2E0C60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494195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BFD676-D3C3-4AA9-9270-1CC973D195A6}" type="datetimeFigureOut">
              <a:rPr lang="en-GB" smtClean="0"/>
              <a:pPr/>
              <a:t>09/06/2025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F0F16-4201-4FCD-B7CA-23BD0A2E0C60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574129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BFD676-D3C3-4AA9-9270-1CC973D195A6}" type="datetimeFigureOut">
              <a:rPr lang="en-GB" smtClean="0"/>
              <a:pPr/>
              <a:t>09/06/2025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F0F16-4201-4FCD-B7CA-23BD0A2E0C60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183045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BFD676-D3C3-4AA9-9270-1CC973D195A6}" type="datetimeFigureOut">
              <a:rPr lang="en-GB" smtClean="0"/>
              <a:pPr/>
              <a:t>09/06/2025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F0F16-4201-4FCD-B7CA-23BD0A2E0C60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014212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BFD676-D3C3-4AA9-9270-1CC973D195A6}" type="datetimeFigureOut">
              <a:rPr lang="en-GB" smtClean="0"/>
              <a:pPr/>
              <a:t>09/06/2025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FF0F16-4201-4FCD-B7CA-23BD0A2E0C60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399469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6F6F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20767"/>
            <a:ext cx="6858000" cy="464362"/>
          </a:xfrm>
          <a:solidFill>
            <a:srgbClr val="9900CC"/>
          </a:solidFill>
        </p:spPr>
        <p:txBody>
          <a:bodyPr>
            <a:noAutofit/>
          </a:bodyPr>
          <a:lstStyle/>
          <a:p>
            <a:r>
              <a:rPr lang="en-GB" sz="2400" dirty="0">
                <a:solidFill>
                  <a:schemeClr val="bg1"/>
                </a:solidFill>
                <a:latin typeface="Calibri Light"/>
                <a:ea typeface="Calibri Light"/>
                <a:cs typeface="Calibri Light"/>
              </a:rPr>
              <a:t>The BHS Learning Journey – Y10 History</a:t>
            </a:r>
            <a:endParaRPr lang="en-GB" sz="1400">
              <a:solidFill>
                <a:schemeClr val="bg1"/>
              </a:solidFill>
              <a:latin typeface="Calibri Light"/>
              <a:ea typeface="Calibri Light"/>
              <a:cs typeface="Calibri Light"/>
            </a:endParaRPr>
          </a:p>
        </p:txBody>
      </p:sp>
      <p:sp>
        <p:nvSpPr>
          <p:cNvPr id="248" name="AutoShape 2" descr="Image result for road cartoon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grpSp>
        <p:nvGrpSpPr>
          <p:cNvPr id="255" name="Group 254"/>
          <p:cNvGrpSpPr/>
          <p:nvPr/>
        </p:nvGrpSpPr>
        <p:grpSpPr>
          <a:xfrm>
            <a:off x="16359" y="2699988"/>
            <a:ext cx="6758514" cy="6392546"/>
            <a:chOff x="99486" y="2969963"/>
            <a:chExt cx="6758514" cy="6392546"/>
          </a:xfrm>
        </p:grpSpPr>
        <p:pic>
          <p:nvPicPr>
            <p:cNvPr id="250" name="Picture 249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 flipV="1">
              <a:off x="307975" y="6916163"/>
              <a:ext cx="6550025" cy="2446346"/>
            </a:xfrm>
            <a:prstGeom prst="rect">
              <a:avLst/>
            </a:prstGeom>
          </p:spPr>
        </p:pic>
        <p:pic>
          <p:nvPicPr>
            <p:cNvPr id="251" name="Picture 250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99486" y="3945855"/>
              <a:ext cx="6510320" cy="2446346"/>
            </a:xfrm>
            <a:prstGeom prst="rect">
              <a:avLst/>
            </a:prstGeom>
          </p:spPr>
        </p:pic>
        <p:pic>
          <p:nvPicPr>
            <p:cNvPr id="253" name="Picture 252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 flipH="1">
              <a:off x="307975" y="5951732"/>
              <a:ext cx="2471320" cy="1469979"/>
            </a:xfrm>
            <a:prstGeom prst="rect">
              <a:avLst/>
            </a:prstGeom>
          </p:spPr>
        </p:pic>
        <p:pic>
          <p:nvPicPr>
            <p:cNvPr id="254" name="Picture 253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4596647" y="2969963"/>
              <a:ext cx="2152692" cy="1440794"/>
            </a:xfrm>
            <a:prstGeom prst="rect">
              <a:avLst/>
            </a:prstGeom>
          </p:spPr>
        </p:pic>
      </p:grpSp>
      <p:sp>
        <p:nvSpPr>
          <p:cNvPr id="256" name="Oval 255"/>
          <p:cNvSpPr/>
          <p:nvPr/>
        </p:nvSpPr>
        <p:spPr>
          <a:xfrm>
            <a:off x="5589575" y="8509484"/>
            <a:ext cx="1185298" cy="810629"/>
          </a:xfrm>
          <a:prstGeom prst="ellipse">
            <a:avLst/>
          </a:prstGeom>
          <a:solidFill>
            <a:srgbClr val="F6F6F6"/>
          </a:solidFill>
          <a:ln w="57150">
            <a:solidFill>
              <a:srgbClr val="99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>
                <a:solidFill>
                  <a:schemeClr val="tx1"/>
                </a:solidFill>
              </a:rPr>
              <a:t>Start of Year 10 - GCSE</a:t>
            </a:r>
          </a:p>
        </p:txBody>
      </p:sp>
      <p:sp>
        <p:nvSpPr>
          <p:cNvPr id="273" name="Oval 272"/>
          <p:cNvSpPr/>
          <p:nvPr/>
        </p:nvSpPr>
        <p:spPr>
          <a:xfrm>
            <a:off x="912628" y="7353237"/>
            <a:ext cx="1131213" cy="643006"/>
          </a:xfrm>
          <a:prstGeom prst="ellipse">
            <a:avLst/>
          </a:prstGeom>
          <a:solidFill>
            <a:srgbClr val="F6F6F6"/>
          </a:solidFill>
          <a:ln w="57150">
            <a:solidFill>
              <a:srgbClr val="99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tx1"/>
                </a:solidFill>
              </a:rPr>
              <a:t>Year 10 Autumn Term 2</a:t>
            </a:r>
          </a:p>
        </p:txBody>
      </p:sp>
      <p:sp>
        <p:nvSpPr>
          <p:cNvPr id="296" name="Oval 295"/>
          <p:cNvSpPr/>
          <p:nvPr/>
        </p:nvSpPr>
        <p:spPr>
          <a:xfrm>
            <a:off x="1062526" y="6447914"/>
            <a:ext cx="1185298" cy="810629"/>
          </a:xfrm>
          <a:prstGeom prst="ellipse">
            <a:avLst/>
          </a:prstGeom>
          <a:solidFill>
            <a:srgbClr val="F6F6F6"/>
          </a:solidFill>
          <a:ln w="57150">
            <a:solidFill>
              <a:srgbClr val="99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tx1"/>
                </a:solidFill>
              </a:rPr>
              <a:t>Year 10 Spring Term 1</a:t>
            </a:r>
          </a:p>
        </p:txBody>
      </p:sp>
      <p:pic>
        <p:nvPicPr>
          <p:cNvPr id="306" name="Picture 30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-44667" y="1326780"/>
            <a:ext cx="5591175" cy="1800225"/>
          </a:xfrm>
          <a:prstGeom prst="rect">
            <a:avLst/>
          </a:prstGeom>
        </p:spPr>
      </p:pic>
      <p:sp>
        <p:nvSpPr>
          <p:cNvPr id="304" name="Oval 303"/>
          <p:cNvSpPr/>
          <p:nvPr/>
        </p:nvSpPr>
        <p:spPr>
          <a:xfrm>
            <a:off x="2704412" y="1427898"/>
            <a:ext cx="1185298" cy="810629"/>
          </a:xfrm>
          <a:prstGeom prst="ellipse">
            <a:avLst/>
          </a:prstGeom>
          <a:solidFill>
            <a:srgbClr val="F6F6F6"/>
          </a:solidFill>
          <a:ln w="57150">
            <a:solidFill>
              <a:srgbClr val="99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>
                <a:solidFill>
                  <a:schemeClr val="tx1"/>
                </a:solidFill>
              </a:rPr>
              <a:t>End of </a:t>
            </a:r>
            <a:r>
              <a:rPr lang="en-US" sz="1000" b="1">
                <a:solidFill>
                  <a:schemeClr val="tx1"/>
                </a:solidFill>
              </a:rPr>
              <a:t>Year 10 </a:t>
            </a:r>
            <a:r>
              <a:rPr lang="en-US" sz="1000" b="1" dirty="0">
                <a:solidFill>
                  <a:schemeClr val="tx1"/>
                </a:solidFill>
              </a:rPr>
              <a:t>Preparation</a:t>
            </a:r>
          </a:p>
        </p:txBody>
      </p:sp>
      <p:sp>
        <p:nvSpPr>
          <p:cNvPr id="303" name="Oval 302"/>
          <p:cNvSpPr/>
          <p:nvPr/>
        </p:nvSpPr>
        <p:spPr>
          <a:xfrm>
            <a:off x="3196924" y="2380426"/>
            <a:ext cx="1185298" cy="810629"/>
          </a:xfrm>
          <a:prstGeom prst="ellipse">
            <a:avLst/>
          </a:prstGeom>
          <a:solidFill>
            <a:srgbClr val="F6F6F6"/>
          </a:solidFill>
          <a:ln w="57150">
            <a:solidFill>
              <a:srgbClr val="99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tx1"/>
                </a:solidFill>
              </a:rPr>
              <a:t>Year 10 Summer Term 2</a:t>
            </a:r>
          </a:p>
        </p:txBody>
      </p:sp>
      <p:sp>
        <p:nvSpPr>
          <p:cNvPr id="308" name="Rectangle 307"/>
          <p:cNvSpPr/>
          <p:nvPr/>
        </p:nvSpPr>
        <p:spPr>
          <a:xfrm>
            <a:off x="5094574" y="570784"/>
            <a:ext cx="90329" cy="1058629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07" name="Pentagon 306"/>
          <p:cNvSpPr/>
          <p:nvPr/>
        </p:nvSpPr>
        <p:spPr>
          <a:xfrm>
            <a:off x="4965712" y="668979"/>
            <a:ext cx="1216512" cy="329988"/>
          </a:xfrm>
          <a:prstGeom prst="homePlate">
            <a:avLst/>
          </a:prstGeom>
          <a:solidFill>
            <a:srgbClr val="9900CC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100" dirty="0"/>
              <a:t>Year 11 this way!</a:t>
            </a:r>
          </a:p>
        </p:txBody>
      </p:sp>
      <p:sp>
        <p:nvSpPr>
          <p:cNvPr id="336" name="Oval 335"/>
          <p:cNvSpPr/>
          <p:nvPr/>
        </p:nvSpPr>
        <p:spPr>
          <a:xfrm>
            <a:off x="3893251" y="1075802"/>
            <a:ext cx="1185298" cy="810629"/>
          </a:xfrm>
          <a:prstGeom prst="ellipse">
            <a:avLst/>
          </a:prstGeom>
          <a:solidFill>
            <a:srgbClr val="F6F6F6"/>
          </a:solidFill>
          <a:ln w="57150">
            <a:solidFill>
              <a:srgbClr val="99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000" b="1" dirty="0">
                <a:solidFill>
                  <a:schemeClr val="tx1"/>
                </a:solidFill>
              </a:rPr>
              <a:t>Mock Exams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02" name="Oval 301"/>
          <p:cNvSpPr/>
          <p:nvPr/>
        </p:nvSpPr>
        <p:spPr>
          <a:xfrm>
            <a:off x="1220602" y="4303315"/>
            <a:ext cx="1185298" cy="810629"/>
          </a:xfrm>
          <a:prstGeom prst="ellipse">
            <a:avLst/>
          </a:prstGeom>
          <a:solidFill>
            <a:srgbClr val="F6F6F6"/>
          </a:solidFill>
          <a:ln w="57150">
            <a:solidFill>
              <a:srgbClr val="99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tx1"/>
                </a:solidFill>
              </a:rPr>
              <a:t>Year 10 Summer Term 1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A56A967-F4E0-C15E-3C96-82D54C9D15D0}"/>
              </a:ext>
            </a:extLst>
          </p:cNvPr>
          <p:cNvSpPr txBox="1"/>
          <p:nvPr/>
        </p:nvSpPr>
        <p:spPr>
          <a:xfrm>
            <a:off x="2877283" y="9163943"/>
            <a:ext cx="2985085" cy="30777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GB" sz="1400" b="1" dirty="0">
                <a:solidFill>
                  <a:srgbClr val="DB189D"/>
                </a:solidFill>
                <a:cs typeface="Calibri"/>
              </a:rPr>
              <a:t>Paper 3: Weimar and Nazi Germany</a:t>
            </a:r>
          </a:p>
        </p:txBody>
      </p:sp>
      <p:sp>
        <p:nvSpPr>
          <p:cNvPr id="299" name="Oval 298"/>
          <p:cNvSpPr/>
          <p:nvPr/>
        </p:nvSpPr>
        <p:spPr>
          <a:xfrm>
            <a:off x="3018410" y="5394865"/>
            <a:ext cx="1185298" cy="810629"/>
          </a:xfrm>
          <a:prstGeom prst="ellipse">
            <a:avLst/>
          </a:prstGeom>
          <a:solidFill>
            <a:srgbClr val="F6F6F6"/>
          </a:solidFill>
          <a:ln w="57150">
            <a:solidFill>
              <a:srgbClr val="99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tx1"/>
                </a:solidFill>
              </a:rPr>
              <a:t>Year 10 Spring Term 2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44049E3-0639-C421-604C-BA6B4ACEF931}"/>
              </a:ext>
            </a:extLst>
          </p:cNvPr>
          <p:cNvSpPr txBox="1"/>
          <p:nvPr/>
        </p:nvSpPr>
        <p:spPr>
          <a:xfrm>
            <a:off x="5475135" y="8244426"/>
            <a:ext cx="708050" cy="30777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700" dirty="0">
                <a:solidFill>
                  <a:srgbClr val="DB189D"/>
                </a:solidFill>
                <a:ea typeface="Calibri"/>
                <a:cs typeface="Calibri"/>
              </a:rPr>
              <a:t>Germany in 1918</a:t>
            </a:r>
            <a:endParaRPr lang="en-US" sz="16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A3F13CF-34A6-C22F-C316-AC65EF78D0E7}"/>
              </a:ext>
            </a:extLst>
          </p:cNvPr>
          <p:cNvSpPr txBox="1"/>
          <p:nvPr/>
        </p:nvSpPr>
        <p:spPr>
          <a:xfrm>
            <a:off x="4452407" y="8635211"/>
            <a:ext cx="1058330" cy="461665"/>
          </a:xfrm>
          <a:prstGeom prst="rect">
            <a:avLst/>
          </a:prstGeom>
          <a:solidFill>
            <a:srgbClr val="DB189D"/>
          </a:solidFill>
          <a:ln>
            <a:solidFill>
              <a:srgbClr val="DB189D"/>
            </a:solidFill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800" b="1" dirty="0">
                <a:solidFill>
                  <a:srgbClr val="000000"/>
                </a:solidFill>
                <a:ea typeface="Calibri"/>
                <a:cs typeface="Calibri"/>
              </a:rPr>
              <a:t>Topic Area 1:</a:t>
            </a:r>
            <a:r>
              <a:rPr lang="en-US" sz="800" b="1" dirty="0">
                <a:solidFill>
                  <a:srgbClr val="000000"/>
                </a:solidFill>
                <a:ea typeface="+mn-lt"/>
                <a:cs typeface="+mn-lt"/>
              </a:rPr>
              <a:t>The Weimar Republic 1918–29</a:t>
            </a:r>
            <a:r>
              <a:rPr lang="en-US" sz="800" b="1" dirty="0">
                <a:solidFill>
                  <a:srgbClr val="000000"/>
                </a:solidFill>
                <a:ea typeface="Calibri"/>
                <a:cs typeface="Calibri"/>
              </a:rPr>
              <a:t> 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5B0016C-EED7-3AA5-AA2E-CA5F7D775D55}"/>
              </a:ext>
            </a:extLst>
          </p:cNvPr>
          <p:cNvSpPr txBox="1"/>
          <p:nvPr/>
        </p:nvSpPr>
        <p:spPr>
          <a:xfrm>
            <a:off x="4906031" y="8118259"/>
            <a:ext cx="708050" cy="30777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700" dirty="0">
                <a:solidFill>
                  <a:srgbClr val="DB189D"/>
                </a:solidFill>
                <a:cs typeface="Calibri"/>
              </a:rPr>
              <a:t>The Weimar Constitution</a:t>
            </a:r>
            <a:endParaRPr lang="en-US" sz="1600" dirty="0"/>
          </a:p>
        </p:txBody>
      </p:sp>
      <p:sp>
        <p:nvSpPr>
          <p:cNvPr id="10" name="TextBox 1">
            <a:extLst>
              <a:ext uri="{FF2B5EF4-FFF2-40B4-BE49-F238E27FC236}">
                <a16:creationId xmlns:a16="http://schemas.microsoft.com/office/drawing/2014/main" id="{5925E43A-2704-264B-73E8-4C0ABEBC6246}"/>
              </a:ext>
            </a:extLst>
          </p:cNvPr>
          <p:cNvSpPr txBox="1"/>
          <p:nvPr/>
        </p:nvSpPr>
        <p:spPr>
          <a:xfrm>
            <a:off x="4368339" y="8246680"/>
            <a:ext cx="708050" cy="307777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700" dirty="0">
                <a:solidFill>
                  <a:srgbClr val="DB189D"/>
                </a:solidFill>
                <a:cs typeface="Calibri"/>
              </a:rPr>
              <a:t>The Treaty of Versailles</a:t>
            </a:r>
            <a:endParaRPr lang="en-US" sz="1600" dirty="0"/>
          </a:p>
        </p:txBody>
      </p:sp>
      <p:sp>
        <p:nvSpPr>
          <p:cNvPr id="11" name="TextBox 1">
            <a:extLst>
              <a:ext uri="{FF2B5EF4-FFF2-40B4-BE49-F238E27FC236}">
                <a16:creationId xmlns:a16="http://schemas.microsoft.com/office/drawing/2014/main" id="{5925E43A-2704-264B-73E8-4C0ABEBC6246}"/>
              </a:ext>
            </a:extLst>
          </p:cNvPr>
          <p:cNvSpPr txBox="1"/>
          <p:nvPr/>
        </p:nvSpPr>
        <p:spPr>
          <a:xfrm>
            <a:off x="3743018" y="8243524"/>
            <a:ext cx="708050" cy="307777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700" dirty="0">
                <a:solidFill>
                  <a:srgbClr val="DB189D"/>
                </a:solidFill>
                <a:cs typeface="Calibri"/>
              </a:rPr>
              <a:t>Threats from Left and Right</a:t>
            </a:r>
            <a:endParaRPr lang="en-US" sz="1600" dirty="0"/>
          </a:p>
        </p:txBody>
      </p:sp>
      <p:sp>
        <p:nvSpPr>
          <p:cNvPr id="12" name="TextBox 1">
            <a:extLst>
              <a:ext uri="{FF2B5EF4-FFF2-40B4-BE49-F238E27FC236}">
                <a16:creationId xmlns:a16="http://schemas.microsoft.com/office/drawing/2014/main" id="{5925E43A-2704-264B-73E8-4C0ABEBC6246}"/>
              </a:ext>
            </a:extLst>
          </p:cNvPr>
          <p:cNvSpPr txBox="1"/>
          <p:nvPr/>
        </p:nvSpPr>
        <p:spPr>
          <a:xfrm>
            <a:off x="3244132" y="8060109"/>
            <a:ext cx="708050" cy="415498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700" dirty="0">
                <a:solidFill>
                  <a:srgbClr val="DB189D"/>
                </a:solidFill>
                <a:cs typeface="Calibri"/>
              </a:rPr>
              <a:t>The French Invasion of the Ruhr</a:t>
            </a:r>
            <a:endParaRPr lang="en-US" sz="1600" dirty="0"/>
          </a:p>
        </p:txBody>
      </p:sp>
      <p:sp>
        <p:nvSpPr>
          <p:cNvPr id="13" name="TextBox 1">
            <a:extLst>
              <a:ext uri="{FF2B5EF4-FFF2-40B4-BE49-F238E27FC236}">
                <a16:creationId xmlns:a16="http://schemas.microsoft.com/office/drawing/2014/main" id="{5925E43A-2704-264B-73E8-4C0ABEBC6246}"/>
              </a:ext>
            </a:extLst>
          </p:cNvPr>
          <p:cNvSpPr txBox="1"/>
          <p:nvPr/>
        </p:nvSpPr>
        <p:spPr>
          <a:xfrm>
            <a:off x="2606011" y="8227896"/>
            <a:ext cx="821628" cy="200055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700" dirty="0">
                <a:solidFill>
                  <a:srgbClr val="DB189D"/>
                </a:solidFill>
                <a:cs typeface="Calibri"/>
              </a:rPr>
              <a:t>Hyperinflation</a:t>
            </a:r>
            <a:endParaRPr lang="en-US" sz="1600" dirty="0"/>
          </a:p>
        </p:txBody>
      </p:sp>
      <p:sp>
        <p:nvSpPr>
          <p:cNvPr id="14" name="TextBox 1">
            <a:extLst>
              <a:ext uri="{FF2B5EF4-FFF2-40B4-BE49-F238E27FC236}">
                <a16:creationId xmlns:a16="http://schemas.microsoft.com/office/drawing/2014/main" id="{140F4336-D440-E4B6-4802-1CCE03B44065}"/>
              </a:ext>
            </a:extLst>
          </p:cNvPr>
          <p:cNvSpPr txBox="1"/>
          <p:nvPr/>
        </p:nvSpPr>
        <p:spPr>
          <a:xfrm>
            <a:off x="2069883" y="8112783"/>
            <a:ext cx="653965" cy="523220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700" dirty="0">
                <a:solidFill>
                  <a:srgbClr val="DB189D"/>
                </a:solidFill>
                <a:cs typeface="Calibri"/>
              </a:rPr>
              <a:t>Stresemann and Recovery: at Home</a:t>
            </a:r>
          </a:p>
        </p:txBody>
      </p:sp>
      <p:sp>
        <p:nvSpPr>
          <p:cNvPr id="15" name="TextBox 1">
            <a:extLst>
              <a:ext uri="{FF2B5EF4-FFF2-40B4-BE49-F238E27FC236}">
                <a16:creationId xmlns:a16="http://schemas.microsoft.com/office/drawing/2014/main" id="{B72BBF62-1230-ACD1-B737-7FC975B25AA3}"/>
              </a:ext>
            </a:extLst>
          </p:cNvPr>
          <p:cNvSpPr txBox="1"/>
          <p:nvPr/>
        </p:nvSpPr>
        <p:spPr>
          <a:xfrm>
            <a:off x="1220283" y="9032197"/>
            <a:ext cx="821628" cy="415498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700" dirty="0">
                <a:solidFill>
                  <a:srgbClr val="DB189D"/>
                </a:solidFill>
                <a:cs typeface="Calibri"/>
              </a:rPr>
              <a:t>Stresemann and Recovery: Abroad</a:t>
            </a:r>
          </a:p>
        </p:txBody>
      </p:sp>
      <p:sp>
        <p:nvSpPr>
          <p:cNvPr id="16" name="TextBox 1">
            <a:extLst>
              <a:ext uri="{FF2B5EF4-FFF2-40B4-BE49-F238E27FC236}">
                <a16:creationId xmlns:a16="http://schemas.microsoft.com/office/drawing/2014/main" id="{DBB44FC9-C813-7C86-1064-B92DD0845871}"/>
              </a:ext>
            </a:extLst>
          </p:cNvPr>
          <p:cNvSpPr txBox="1"/>
          <p:nvPr/>
        </p:nvSpPr>
        <p:spPr>
          <a:xfrm>
            <a:off x="717099" y="8880725"/>
            <a:ext cx="821628" cy="307777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700" dirty="0">
                <a:solidFill>
                  <a:srgbClr val="DB189D"/>
                </a:solidFill>
                <a:cs typeface="Calibri"/>
              </a:rPr>
              <a:t>Standards of Living</a:t>
            </a:r>
            <a:endParaRPr lang="en-US" sz="1600" dirty="0"/>
          </a:p>
        </p:txBody>
      </p:sp>
      <p:sp>
        <p:nvSpPr>
          <p:cNvPr id="17" name="TextBox 1">
            <a:extLst>
              <a:ext uri="{FF2B5EF4-FFF2-40B4-BE49-F238E27FC236}">
                <a16:creationId xmlns:a16="http://schemas.microsoft.com/office/drawing/2014/main" id="{BD1DE154-C33A-C719-A5B7-00C352DE6DFE}"/>
              </a:ext>
            </a:extLst>
          </p:cNvPr>
          <p:cNvSpPr txBox="1"/>
          <p:nvPr/>
        </p:nvSpPr>
        <p:spPr>
          <a:xfrm>
            <a:off x="392397" y="8615673"/>
            <a:ext cx="821628" cy="307777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700" dirty="0">
                <a:solidFill>
                  <a:srgbClr val="DB189D"/>
                </a:solidFill>
                <a:cs typeface="Calibri"/>
              </a:rPr>
              <a:t>The role of women</a:t>
            </a:r>
            <a:endParaRPr lang="en-US" sz="1600" dirty="0"/>
          </a:p>
        </p:txBody>
      </p:sp>
      <p:sp>
        <p:nvSpPr>
          <p:cNvPr id="18" name="TextBox 1">
            <a:extLst>
              <a:ext uri="{FF2B5EF4-FFF2-40B4-BE49-F238E27FC236}">
                <a16:creationId xmlns:a16="http://schemas.microsoft.com/office/drawing/2014/main" id="{5A2734D2-E294-BEC4-3E43-D7C36FD4D8FB}"/>
              </a:ext>
            </a:extLst>
          </p:cNvPr>
          <p:cNvSpPr txBox="1"/>
          <p:nvPr/>
        </p:nvSpPr>
        <p:spPr>
          <a:xfrm>
            <a:off x="-6746" y="8388501"/>
            <a:ext cx="821628" cy="307777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700" dirty="0">
                <a:solidFill>
                  <a:srgbClr val="DB189D"/>
                </a:solidFill>
                <a:cs typeface="Calibri"/>
              </a:rPr>
              <a:t>Cultural developments</a:t>
            </a:r>
            <a:endParaRPr lang="en-US" dirty="0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F773A0D8-FC43-83B2-B204-190A3E2CF127}"/>
              </a:ext>
            </a:extLst>
          </p:cNvPr>
          <p:cNvSpPr/>
          <p:nvPr/>
        </p:nvSpPr>
        <p:spPr>
          <a:xfrm>
            <a:off x="174493" y="7787532"/>
            <a:ext cx="641319" cy="370748"/>
          </a:xfrm>
          <a:prstGeom prst="rect">
            <a:avLst/>
          </a:prstGeom>
          <a:solidFill>
            <a:schemeClr val="bg1"/>
          </a:solidFill>
          <a:ln w="28575">
            <a:solidFill>
              <a:srgbClr val="DB189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700" dirty="0">
                <a:solidFill>
                  <a:srgbClr val="DB189D"/>
                </a:solidFill>
                <a:cs typeface="Calibri"/>
              </a:rPr>
              <a:t>Mini Mock – Topic Area 1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632CA128-BD38-E99E-100E-CDDC3C83D166}"/>
              </a:ext>
            </a:extLst>
          </p:cNvPr>
          <p:cNvSpPr txBox="1"/>
          <p:nvPr/>
        </p:nvSpPr>
        <p:spPr>
          <a:xfrm>
            <a:off x="2158588" y="7634602"/>
            <a:ext cx="982611" cy="461665"/>
          </a:xfrm>
          <a:prstGeom prst="rect">
            <a:avLst/>
          </a:prstGeom>
          <a:solidFill>
            <a:srgbClr val="DB189D"/>
          </a:solidFill>
          <a:ln>
            <a:solidFill>
              <a:srgbClr val="DB189D"/>
            </a:solidFill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800" b="1" dirty="0">
                <a:solidFill>
                  <a:srgbClr val="000000"/>
                </a:solidFill>
                <a:ea typeface="Calibri"/>
                <a:cs typeface="Calibri"/>
              </a:rPr>
              <a:t>Topic Area 2:</a:t>
            </a:r>
            <a:r>
              <a:rPr lang="en-US" sz="800" b="1" dirty="0">
                <a:solidFill>
                  <a:srgbClr val="000000"/>
                </a:solidFill>
                <a:ea typeface="+mn-lt"/>
                <a:cs typeface="+mn-lt"/>
              </a:rPr>
              <a:t> Hitler’s rise to power</a:t>
            </a:r>
            <a:endParaRPr lang="en-US" sz="800" b="1" dirty="0">
              <a:solidFill>
                <a:srgbClr val="000000"/>
              </a:solidFill>
              <a:ea typeface="Calibri"/>
              <a:cs typeface="Calibri"/>
            </a:endParaRPr>
          </a:p>
        </p:txBody>
      </p:sp>
      <p:sp>
        <p:nvSpPr>
          <p:cNvPr id="21" name="TextBox 1">
            <a:extLst>
              <a:ext uri="{FF2B5EF4-FFF2-40B4-BE49-F238E27FC236}">
                <a16:creationId xmlns:a16="http://schemas.microsoft.com/office/drawing/2014/main" id="{1762F128-39EE-64FE-71C9-19F5E814FC1A}"/>
              </a:ext>
            </a:extLst>
          </p:cNvPr>
          <p:cNvSpPr txBox="1"/>
          <p:nvPr/>
        </p:nvSpPr>
        <p:spPr>
          <a:xfrm>
            <a:off x="4483898" y="7242043"/>
            <a:ext cx="594471" cy="307777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700" dirty="0">
                <a:solidFill>
                  <a:srgbClr val="DB189D"/>
                </a:solidFill>
                <a:cs typeface="Calibri"/>
              </a:rPr>
              <a:t>Political scheming</a:t>
            </a:r>
            <a:endParaRPr lang="en-US" dirty="0"/>
          </a:p>
        </p:txBody>
      </p:sp>
      <p:sp>
        <p:nvSpPr>
          <p:cNvPr id="22" name="TextBox 1">
            <a:extLst>
              <a:ext uri="{FF2B5EF4-FFF2-40B4-BE49-F238E27FC236}">
                <a16:creationId xmlns:a16="http://schemas.microsoft.com/office/drawing/2014/main" id="{65EC6BBC-15F2-6E11-81EC-8B38F95AD237}"/>
              </a:ext>
            </a:extLst>
          </p:cNvPr>
          <p:cNvSpPr txBox="1"/>
          <p:nvPr/>
        </p:nvSpPr>
        <p:spPr>
          <a:xfrm>
            <a:off x="4076351" y="7111098"/>
            <a:ext cx="589063" cy="523220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700" dirty="0">
                <a:solidFill>
                  <a:srgbClr val="DB189D"/>
                </a:solidFill>
                <a:cs typeface="Calibri"/>
              </a:rPr>
              <a:t>Growth in support for the Nazis</a:t>
            </a:r>
            <a:endParaRPr lang="en-US" dirty="0"/>
          </a:p>
        </p:txBody>
      </p:sp>
      <p:sp>
        <p:nvSpPr>
          <p:cNvPr id="23" name="TextBox 1">
            <a:extLst>
              <a:ext uri="{FF2B5EF4-FFF2-40B4-BE49-F238E27FC236}">
                <a16:creationId xmlns:a16="http://schemas.microsoft.com/office/drawing/2014/main" id="{37DEF856-C1EB-0E7B-2EB9-45FBC80268E2}"/>
              </a:ext>
            </a:extLst>
          </p:cNvPr>
          <p:cNvSpPr txBox="1"/>
          <p:nvPr/>
        </p:nvSpPr>
        <p:spPr>
          <a:xfrm>
            <a:off x="3281604" y="7142529"/>
            <a:ext cx="896481" cy="415498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700" dirty="0">
                <a:solidFill>
                  <a:srgbClr val="DB189D"/>
                </a:solidFill>
                <a:cs typeface="Calibri"/>
              </a:rPr>
              <a:t>Unemployment and the Wall Street Crash</a:t>
            </a:r>
            <a:endParaRPr lang="en-US" dirty="0"/>
          </a:p>
        </p:txBody>
      </p:sp>
      <p:sp>
        <p:nvSpPr>
          <p:cNvPr id="24" name="TextBox 1">
            <a:extLst>
              <a:ext uri="{FF2B5EF4-FFF2-40B4-BE49-F238E27FC236}">
                <a16:creationId xmlns:a16="http://schemas.microsoft.com/office/drawing/2014/main" id="{14028E58-4BBC-F2A3-12EE-90637F017579}"/>
              </a:ext>
            </a:extLst>
          </p:cNvPr>
          <p:cNvSpPr txBox="1"/>
          <p:nvPr/>
        </p:nvSpPr>
        <p:spPr>
          <a:xfrm>
            <a:off x="2675640" y="7258267"/>
            <a:ext cx="621513" cy="307777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700" dirty="0">
                <a:solidFill>
                  <a:srgbClr val="DB189D"/>
                </a:solidFill>
                <a:cs typeface="Calibri"/>
              </a:rPr>
              <a:t>The Munich Putsch</a:t>
            </a:r>
            <a:endParaRPr lang="en-US" dirty="0"/>
          </a:p>
        </p:txBody>
      </p:sp>
      <p:sp>
        <p:nvSpPr>
          <p:cNvPr id="25" name="TextBox 1">
            <a:extLst>
              <a:ext uri="{FF2B5EF4-FFF2-40B4-BE49-F238E27FC236}">
                <a16:creationId xmlns:a16="http://schemas.microsoft.com/office/drawing/2014/main" id="{D454D4D6-D64B-931B-B769-E619659F4437}"/>
              </a:ext>
            </a:extLst>
          </p:cNvPr>
          <p:cNvSpPr txBox="1"/>
          <p:nvPr/>
        </p:nvSpPr>
        <p:spPr>
          <a:xfrm>
            <a:off x="2088939" y="7111658"/>
            <a:ext cx="780140" cy="415498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700" dirty="0">
                <a:solidFill>
                  <a:srgbClr val="DB189D"/>
                </a:solidFill>
                <a:cs typeface="Calibri"/>
              </a:rPr>
              <a:t>The Early Years of the Nazi Party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60DAEB25-75FE-00B4-C01B-3E0EEC1BEE9A}"/>
              </a:ext>
            </a:extLst>
          </p:cNvPr>
          <p:cNvSpPr/>
          <p:nvPr/>
        </p:nvSpPr>
        <p:spPr>
          <a:xfrm>
            <a:off x="5857441" y="7631959"/>
            <a:ext cx="648109" cy="363322"/>
          </a:xfrm>
          <a:prstGeom prst="rect">
            <a:avLst/>
          </a:prstGeom>
          <a:solidFill>
            <a:schemeClr val="bg1"/>
          </a:solidFill>
          <a:ln w="28575">
            <a:solidFill>
              <a:srgbClr val="DB189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700" dirty="0">
                <a:solidFill>
                  <a:srgbClr val="DB189D"/>
                </a:solidFill>
                <a:cs typeface="Calibri"/>
              </a:rPr>
              <a:t>Mini Mock – Topic Area 2</a:t>
            </a:r>
          </a:p>
        </p:txBody>
      </p:sp>
      <p:sp>
        <p:nvSpPr>
          <p:cNvPr id="27" name="TextBox 1">
            <a:extLst>
              <a:ext uri="{FF2B5EF4-FFF2-40B4-BE49-F238E27FC236}">
                <a16:creationId xmlns:a16="http://schemas.microsoft.com/office/drawing/2014/main" id="{1BEE44A7-0D5D-51F1-B5BC-1028FE7481D1}"/>
              </a:ext>
            </a:extLst>
          </p:cNvPr>
          <p:cNvSpPr txBox="1"/>
          <p:nvPr/>
        </p:nvSpPr>
        <p:spPr>
          <a:xfrm>
            <a:off x="6216244" y="7110822"/>
            <a:ext cx="594471" cy="415498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700" dirty="0">
                <a:solidFill>
                  <a:srgbClr val="DB189D"/>
                </a:solidFill>
                <a:cs typeface="Calibri"/>
              </a:rPr>
              <a:t>The Reichstag Fire</a:t>
            </a:r>
            <a:endParaRPr lang="en-US" dirty="0"/>
          </a:p>
        </p:txBody>
      </p:sp>
      <p:sp>
        <p:nvSpPr>
          <p:cNvPr id="28" name="TextBox 1">
            <a:extLst>
              <a:ext uri="{FF2B5EF4-FFF2-40B4-BE49-F238E27FC236}">
                <a16:creationId xmlns:a16="http://schemas.microsoft.com/office/drawing/2014/main" id="{0292B267-9EB9-661D-E3D5-12315A163E0A}"/>
              </a:ext>
            </a:extLst>
          </p:cNvPr>
          <p:cNvSpPr txBox="1"/>
          <p:nvPr/>
        </p:nvSpPr>
        <p:spPr>
          <a:xfrm>
            <a:off x="5965823" y="6613204"/>
            <a:ext cx="594471" cy="415498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700" dirty="0">
                <a:solidFill>
                  <a:srgbClr val="DB189D"/>
                </a:solidFill>
                <a:cs typeface="Calibri"/>
              </a:rPr>
              <a:t>The Enabling Act</a:t>
            </a:r>
            <a:endParaRPr lang="en-US" dirty="0"/>
          </a:p>
        </p:txBody>
      </p:sp>
      <p:sp>
        <p:nvSpPr>
          <p:cNvPr id="29" name="TextBox 1">
            <a:extLst>
              <a:ext uri="{FF2B5EF4-FFF2-40B4-BE49-F238E27FC236}">
                <a16:creationId xmlns:a16="http://schemas.microsoft.com/office/drawing/2014/main" id="{C17DF1BE-37D2-FE74-D233-3448043DA752}"/>
              </a:ext>
            </a:extLst>
          </p:cNvPr>
          <p:cNvSpPr txBox="1"/>
          <p:nvPr/>
        </p:nvSpPr>
        <p:spPr>
          <a:xfrm>
            <a:off x="5403132" y="6358970"/>
            <a:ext cx="594471" cy="415498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700" dirty="0">
                <a:solidFill>
                  <a:srgbClr val="DB189D"/>
                </a:solidFill>
                <a:cs typeface="Calibri"/>
              </a:rPr>
              <a:t>The Night of the Long Knives</a:t>
            </a:r>
            <a:endParaRPr lang="en-US" dirty="0"/>
          </a:p>
        </p:txBody>
      </p:sp>
      <p:sp>
        <p:nvSpPr>
          <p:cNvPr id="30" name="TextBox 1">
            <a:extLst>
              <a:ext uri="{FF2B5EF4-FFF2-40B4-BE49-F238E27FC236}">
                <a16:creationId xmlns:a16="http://schemas.microsoft.com/office/drawing/2014/main" id="{295CF1EE-3D6B-BB8C-1D6D-FADF38178EBC}"/>
              </a:ext>
            </a:extLst>
          </p:cNvPr>
          <p:cNvSpPr txBox="1"/>
          <p:nvPr/>
        </p:nvSpPr>
        <p:spPr>
          <a:xfrm>
            <a:off x="4671826" y="6156494"/>
            <a:ext cx="646425" cy="307777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700" dirty="0">
                <a:solidFill>
                  <a:srgbClr val="DB189D"/>
                </a:solidFill>
                <a:cs typeface="Calibri"/>
              </a:rPr>
              <a:t>The Nazi Police State</a:t>
            </a:r>
            <a:endParaRPr lang="en-US" dirty="0"/>
          </a:p>
        </p:txBody>
      </p:sp>
      <p:sp>
        <p:nvSpPr>
          <p:cNvPr id="31" name="TextBox 1">
            <a:extLst>
              <a:ext uri="{FF2B5EF4-FFF2-40B4-BE49-F238E27FC236}">
                <a16:creationId xmlns:a16="http://schemas.microsoft.com/office/drawing/2014/main" id="{D362B07C-40B9-644D-0973-D6665BE70907}"/>
              </a:ext>
            </a:extLst>
          </p:cNvPr>
          <p:cNvSpPr txBox="1"/>
          <p:nvPr/>
        </p:nvSpPr>
        <p:spPr>
          <a:xfrm>
            <a:off x="4167487" y="6118687"/>
            <a:ext cx="632331" cy="307777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700" dirty="0">
                <a:solidFill>
                  <a:srgbClr val="DB189D"/>
                </a:solidFill>
                <a:cs typeface="Calibri"/>
              </a:rPr>
              <a:t>Nazi Propaganda</a:t>
            </a:r>
            <a:endParaRPr lang="en-US" dirty="0"/>
          </a:p>
        </p:txBody>
      </p:sp>
      <p:sp>
        <p:nvSpPr>
          <p:cNvPr id="32" name="TextBox 1">
            <a:extLst>
              <a:ext uri="{FF2B5EF4-FFF2-40B4-BE49-F238E27FC236}">
                <a16:creationId xmlns:a16="http://schemas.microsoft.com/office/drawing/2014/main" id="{BFBB9034-9F75-B34C-46F6-8E50119B4485}"/>
              </a:ext>
            </a:extLst>
          </p:cNvPr>
          <p:cNvSpPr txBox="1"/>
          <p:nvPr/>
        </p:nvSpPr>
        <p:spPr>
          <a:xfrm>
            <a:off x="3678625" y="6309461"/>
            <a:ext cx="632330" cy="313184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700" dirty="0">
                <a:solidFill>
                  <a:srgbClr val="DB189D"/>
                </a:solidFill>
                <a:cs typeface="Calibri"/>
              </a:rPr>
              <a:t>Church Opposition</a:t>
            </a:r>
            <a:endParaRPr lang="en-US" dirty="0"/>
          </a:p>
        </p:txBody>
      </p:sp>
      <p:sp>
        <p:nvSpPr>
          <p:cNvPr id="40" name="TextBox 1">
            <a:extLst>
              <a:ext uri="{FF2B5EF4-FFF2-40B4-BE49-F238E27FC236}">
                <a16:creationId xmlns:a16="http://schemas.microsoft.com/office/drawing/2014/main" id="{1FC68A30-CBFB-3F5C-CBDB-1D2F693C3D54}"/>
              </a:ext>
            </a:extLst>
          </p:cNvPr>
          <p:cNvSpPr txBox="1"/>
          <p:nvPr/>
        </p:nvSpPr>
        <p:spPr>
          <a:xfrm>
            <a:off x="3142031" y="6309427"/>
            <a:ext cx="632330" cy="307777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700" dirty="0">
                <a:solidFill>
                  <a:srgbClr val="DB189D"/>
                </a:solidFill>
                <a:cs typeface="Calibri"/>
              </a:rPr>
              <a:t>Youth Opposition</a:t>
            </a:r>
            <a:endParaRPr lang="en-US" dirty="0"/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05383AE2-E82E-A1D5-FF9F-401EEA9E2412}"/>
              </a:ext>
            </a:extLst>
          </p:cNvPr>
          <p:cNvSpPr txBox="1"/>
          <p:nvPr/>
        </p:nvSpPr>
        <p:spPr>
          <a:xfrm>
            <a:off x="5230449" y="7066665"/>
            <a:ext cx="933935" cy="461665"/>
          </a:xfrm>
          <a:prstGeom prst="rect">
            <a:avLst/>
          </a:prstGeom>
          <a:solidFill>
            <a:srgbClr val="DB189D"/>
          </a:solidFill>
          <a:ln>
            <a:solidFill>
              <a:srgbClr val="DB189D"/>
            </a:solidFill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800" b="1" dirty="0">
                <a:solidFill>
                  <a:srgbClr val="000000"/>
                </a:solidFill>
                <a:ea typeface="Calibri"/>
                <a:cs typeface="Calibri"/>
              </a:rPr>
              <a:t>Topic Area 3:</a:t>
            </a:r>
            <a:r>
              <a:rPr lang="en-US" sz="800" b="1" dirty="0">
                <a:solidFill>
                  <a:srgbClr val="000000"/>
                </a:solidFill>
                <a:ea typeface="+mn-lt"/>
                <a:cs typeface="+mn-lt"/>
              </a:rPr>
              <a:t> Nazi control and dictatorship</a:t>
            </a:r>
            <a:endParaRPr lang="en-US" sz="800" b="1" dirty="0">
              <a:solidFill>
                <a:srgbClr val="000000"/>
              </a:solidFill>
              <a:ea typeface="Calibri"/>
              <a:cs typeface="Calibri"/>
            </a:endParaRP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95D48A7C-15E8-8997-2EE5-AADD00578BC5}"/>
              </a:ext>
            </a:extLst>
          </p:cNvPr>
          <p:cNvSpPr/>
          <p:nvPr/>
        </p:nvSpPr>
        <p:spPr>
          <a:xfrm>
            <a:off x="2342853" y="6222505"/>
            <a:ext cx="671523" cy="393025"/>
          </a:xfrm>
          <a:prstGeom prst="rect">
            <a:avLst/>
          </a:prstGeom>
          <a:solidFill>
            <a:schemeClr val="bg1"/>
          </a:solidFill>
          <a:ln w="28575">
            <a:solidFill>
              <a:srgbClr val="DB189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700" dirty="0">
                <a:solidFill>
                  <a:srgbClr val="DB189D"/>
                </a:solidFill>
                <a:cs typeface="Calibri"/>
              </a:rPr>
              <a:t>Mini Mock – Topic Area 3</a:t>
            </a: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3AA5D75E-B48D-C7F4-BCF4-B1E3B9E3C5CC}"/>
              </a:ext>
            </a:extLst>
          </p:cNvPr>
          <p:cNvSpPr/>
          <p:nvPr/>
        </p:nvSpPr>
        <p:spPr>
          <a:xfrm>
            <a:off x="-6757" y="5608019"/>
            <a:ext cx="324511" cy="567894"/>
          </a:xfrm>
          <a:prstGeom prst="rect">
            <a:avLst/>
          </a:prstGeom>
          <a:solidFill>
            <a:srgbClr val="F5F7F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TextBox 1">
            <a:extLst>
              <a:ext uri="{FF2B5EF4-FFF2-40B4-BE49-F238E27FC236}">
                <a16:creationId xmlns:a16="http://schemas.microsoft.com/office/drawing/2014/main" id="{A76CDD04-2A1F-4632-E218-CF84A49C687D}"/>
              </a:ext>
            </a:extLst>
          </p:cNvPr>
          <p:cNvSpPr txBox="1"/>
          <p:nvPr/>
        </p:nvSpPr>
        <p:spPr>
          <a:xfrm>
            <a:off x="770719" y="5262873"/>
            <a:ext cx="697630" cy="415498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700" dirty="0">
                <a:solidFill>
                  <a:srgbClr val="DB189D"/>
                </a:solidFill>
                <a:cs typeface="Calibri"/>
              </a:rPr>
              <a:t>Young People in Nazi Germany</a:t>
            </a:r>
            <a:endParaRPr lang="en-US" dirty="0"/>
          </a:p>
        </p:txBody>
      </p:sp>
      <p:sp>
        <p:nvSpPr>
          <p:cNvPr id="48" name="TextBox 1">
            <a:extLst>
              <a:ext uri="{FF2B5EF4-FFF2-40B4-BE49-F238E27FC236}">
                <a16:creationId xmlns:a16="http://schemas.microsoft.com/office/drawing/2014/main" id="{F160707B-C2CE-368E-FE85-AC9CA3466A04}"/>
              </a:ext>
            </a:extLst>
          </p:cNvPr>
          <p:cNvSpPr txBox="1"/>
          <p:nvPr/>
        </p:nvSpPr>
        <p:spPr>
          <a:xfrm>
            <a:off x="1522750" y="5126475"/>
            <a:ext cx="697630" cy="415498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700" dirty="0">
                <a:solidFill>
                  <a:srgbClr val="DB189D"/>
                </a:solidFill>
                <a:cs typeface="Calibri"/>
              </a:rPr>
              <a:t>Minority Groups in Nazi Germany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6CF3CC14-8B56-15BA-D7C4-A30345A6B125}"/>
              </a:ext>
            </a:extLst>
          </p:cNvPr>
          <p:cNvSpPr txBox="1"/>
          <p:nvPr/>
        </p:nvSpPr>
        <p:spPr>
          <a:xfrm>
            <a:off x="172059" y="6233718"/>
            <a:ext cx="874440" cy="461665"/>
          </a:xfrm>
          <a:prstGeom prst="rect">
            <a:avLst/>
          </a:prstGeom>
          <a:solidFill>
            <a:srgbClr val="DB189D"/>
          </a:solidFill>
          <a:ln>
            <a:solidFill>
              <a:srgbClr val="DB189D"/>
            </a:solidFill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800" b="1" dirty="0">
                <a:solidFill>
                  <a:srgbClr val="000000"/>
                </a:solidFill>
                <a:ea typeface="Calibri"/>
                <a:cs typeface="Calibri"/>
              </a:rPr>
              <a:t>Topic Area 4:</a:t>
            </a:r>
            <a:r>
              <a:rPr lang="en-US" sz="800" b="1" dirty="0">
                <a:solidFill>
                  <a:srgbClr val="000000"/>
                </a:solidFill>
                <a:ea typeface="+mn-lt"/>
                <a:cs typeface="+mn-lt"/>
              </a:rPr>
              <a:t> Life in Nazi Germany</a:t>
            </a:r>
            <a:endParaRPr lang="en-US" sz="800" b="1" dirty="0">
              <a:solidFill>
                <a:srgbClr val="000000"/>
              </a:solidFill>
              <a:ea typeface="Calibri"/>
              <a:cs typeface="Calibri"/>
            </a:endParaRPr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04627A4B-2EFB-3D2A-9671-F05B0F47ACE9}"/>
              </a:ext>
            </a:extLst>
          </p:cNvPr>
          <p:cNvSpPr/>
          <p:nvPr/>
        </p:nvSpPr>
        <p:spPr>
          <a:xfrm>
            <a:off x="2276962" y="5128803"/>
            <a:ext cx="580444" cy="526688"/>
          </a:xfrm>
          <a:prstGeom prst="rect">
            <a:avLst/>
          </a:prstGeom>
          <a:solidFill>
            <a:schemeClr val="bg1"/>
          </a:solidFill>
          <a:ln w="28575">
            <a:solidFill>
              <a:srgbClr val="DB189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700" dirty="0">
                <a:solidFill>
                  <a:srgbClr val="DB189D"/>
                </a:solidFill>
                <a:cs typeface="Calibri"/>
              </a:rPr>
              <a:t>Mini Mock – Topic Area 4</a:t>
            </a:r>
            <a:endParaRPr lang="en-US" dirty="0"/>
          </a:p>
        </p:txBody>
      </p:sp>
      <p:sp>
        <p:nvSpPr>
          <p:cNvPr id="44" name="TextBox 1">
            <a:extLst>
              <a:ext uri="{FF2B5EF4-FFF2-40B4-BE49-F238E27FC236}">
                <a16:creationId xmlns:a16="http://schemas.microsoft.com/office/drawing/2014/main" id="{296ED11C-9AB9-D67A-3CFF-E9A5D883F68D}"/>
              </a:ext>
            </a:extLst>
          </p:cNvPr>
          <p:cNvSpPr txBox="1"/>
          <p:nvPr/>
        </p:nvSpPr>
        <p:spPr>
          <a:xfrm>
            <a:off x="357764" y="5242373"/>
            <a:ext cx="556611" cy="415498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700" dirty="0">
                <a:solidFill>
                  <a:srgbClr val="DB189D"/>
                </a:solidFill>
                <a:cs typeface="Calibri"/>
              </a:rPr>
              <a:t>Workers in Nazi Germany</a:t>
            </a:r>
            <a:endParaRPr lang="en-US" dirty="0"/>
          </a:p>
        </p:txBody>
      </p:sp>
      <p:sp>
        <p:nvSpPr>
          <p:cNvPr id="43" name="TextBox 1">
            <a:extLst>
              <a:ext uri="{FF2B5EF4-FFF2-40B4-BE49-F238E27FC236}">
                <a16:creationId xmlns:a16="http://schemas.microsoft.com/office/drawing/2014/main" id="{1BBD6DC0-B202-F579-1251-AE29B66F4E9C}"/>
              </a:ext>
            </a:extLst>
          </p:cNvPr>
          <p:cNvSpPr txBox="1"/>
          <p:nvPr/>
        </p:nvSpPr>
        <p:spPr>
          <a:xfrm>
            <a:off x="-59212" y="5608889"/>
            <a:ext cx="583653" cy="415498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700" dirty="0">
                <a:solidFill>
                  <a:srgbClr val="DB189D"/>
                </a:solidFill>
                <a:cs typeface="Calibri"/>
              </a:rPr>
              <a:t>Women in Nazi Germany</a:t>
            </a:r>
            <a:endParaRPr lang="en-US" dirty="0"/>
          </a:p>
        </p:txBody>
      </p:sp>
      <p:sp>
        <p:nvSpPr>
          <p:cNvPr id="4" name="TextBox 1">
            <a:extLst>
              <a:ext uri="{FF2B5EF4-FFF2-40B4-BE49-F238E27FC236}">
                <a16:creationId xmlns:a16="http://schemas.microsoft.com/office/drawing/2014/main" id="{AD8EC305-4E05-F127-5F81-67A131CABF14}"/>
              </a:ext>
            </a:extLst>
          </p:cNvPr>
          <p:cNvSpPr txBox="1"/>
          <p:nvPr/>
        </p:nvSpPr>
        <p:spPr>
          <a:xfrm>
            <a:off x="5190833" y="6022994"/>
            <a:ext cx="1555911" cy="30777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700" dirty="0">
                <a:solidFill>
                  <a:srgbClr val="C84AE8"/>
                </a:solidFill>
              </a:rPr>
              <a:t>Definitions of crime, punishment and law enforcement</a:t>
            </a:r>
            <a:endParaRPr lang="en-US" sz="2000" dirty="0"/>
          </a:p>
        </p:txBody>
      </p:sp>
      <p:sp>
        <p:nvSpPr>
          <p:cNvPr id="9" name="TextBox 2">
            <a:extLst>
              <a:ext uri="{FF2B5EF4-FFF2-40B4-BE49-F238E27FC236}">
                <a16:creationId xmlns:a16="http://schemas.microsoft.com/office/drawing/2014/main" id="{30038C10-FA92-44CB-1332-D65C13D3D56A}"/>
              </a:ext>
            </a:extLst>
          </p:cNvPr>
          <p:cNvSpPr txBox="1"/>
          <p:nvPr/>
        </p:nvSpPr>
        <p:spPr>
          <a:xfrm>
            <a:off x="5668602" y="5800804"/>
            <a:ext cx="1089494" cy="30777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700" dirty="0">
                <a:solidFill>
                  <a:srgbClr val="C84AE8"/>
                </a:solidFill>
              </a:rPr>
              <a:t>Life in Anglo-Saxon England</a:t>
            </a:r>
            <a:endParaRPr lang="en-US" sz="2000" dirty="0"/>
          </a:p>
        </p:txBody>
      </p:sp>
      <p:sp>
        <p:nvSpPr>
          <p:cNvPr id="33" name="TextBox 3">
            <a:extLst>
              <a:ext uri="{FF2B5EF4-FFF2-40B4-BE49-F238E27FC236}">
                <a16:creationId xmlns:a16="http://schemas.microsoft.com/office/drawing/2014/main" id="{55523154-1EDC-E8AB-E8C2-E38F6C1EA777}"/>
              </a:ext>
            </a:extLst>
          </p:cNvPr>
          <p:cNvSpPr txBox="1"/>
          <p:nvPr/>
        </p:nvSpPr>
        <p:spPr>
          <a:xfrm>
            <a:off x="6125758" y="5489944"/>
            <a:ext cx="721314" cy="415498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700" dirty="0">
                <a:solidFill>
                  <a:srgbClr val="C84AE8"/>
                </a:solidFill>
              </a:rPr>
              <a:t>Crime in Anglo-Saxon England</a:t>
            </a:r>
            <a:endParaRPr lang="en-US" sz="2000" dirty="0"/>
          </a:p>
        </p:txBody>
      </p:sp>
      <p:sp>
        <p:nvSpPr>
          <p:cNvPr id="34" name="TextBox 4">
            <a:extLst>
              <a:ext uri="{FF2B5EF4-FFF2-40B4-BE49-F238E27FC236}">
                <a16:creationId xmlns:a16="http://schemas.microsoft.com/office/drawing/2014/main" id="{9265C2A2-247D-02CA-0AF7-AB6BD06CF739}"/>
              </a:ext>
            </a:extLst>
          </p:cNvPr>
          <p:cNvSpPr txBox="1"/>
          <p:nvPr/>
        </p:nvSpPr>
        <p:spPr>
          <a:xfrm>
            <a:off x="5923858" y="5192230"/>
            <a:ext cx="982796" cy="30777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700" dirty="0">
                <a:solidFill>
                  <a:srgbClr val="C84AE8"/>
                </a:solidFill>
              </a:rPr>
              <a:t>Punishment in Anglo-Saxon England</a:t>
            </a:r>
            <a:endParaRPr lang="en-US" sz="2000" dirty="0"/>
          </a:p>
        </p:txBody>
      </p:sp>
      <p:sp>
        <p:nvSpPr>
          <p:cNvPr id="35" name="TextBox 5">
            <a:extLst>
              <a:ext uri="{FF2B5EF4-FFF2-40B4-BE49-F238E27FC236}">
                <a16:creationId xmlns:a16="http://schemas.microsoft.com/office/drawing/2014/main" id="{75BA34E3-31BC-DB90-86DB-AF1F483B8BB6}"/>
              </a:ext>
            </a:extLst>
          </p:cNvPr>
          <p:cNvSpPr txBox="1"/>
          <p:nvPr/>
        </p:nvSpPr>
        <p:spPr>
          <a:xfrm>
            <a:off x="5843330" y="4880121"/>
            <a:ext cx="1006726" cy="30777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700" dirty="0">
                <a:solidFill>
                  <a:srgbClr val="C84AE8"/>
                </a:solidFill>
              </a:rPr>
              <a:t>Crime in Norman England</a:t>
            </a:r>
            <a:endParaRPr lang="en-US" sz="2000" dirty="0"/>
          </a:p>
        </p:txBody>
      </p:sp>
      <p:sp>
        <p:nvSpPr>
          <p:cNvPr id="36" name="TextBox 1">
            <a:extLst>
              <a:ext uri="{FF2B5EF4-FFF2-40B4-BE49-F238E27FC236}">
                <a16:creationId xmlns:a16="http://schemas.microsoft.com/office/drawing/2014/main" id="{964211B2-93C6-539B-1FC2-02E922E407EB}"/>
              </a:ext>
            </a:extLst>
          </p:cNvPr>
          <p:cNvSpPr txBox="1"/>
          <p:nvPr/>
        </p:nvSpPr>
        <p:spPr>
          <a:xfrm>
            <a:off x="5640725" y="4659095"/>
            <a:ext cx="1181604" cy="30777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700" dirty="0">
                <a:solidFill>
                  <a:srgbClr val="C84AE8"/>
                </a:solidFill>
              </a:rPr>
              <a:t>Punishment in Norman England</a:t>
            </a:r>
            <a:endParaRPr lang="en-US" sz="2000" dirty="0"/>
          </a:p>
        </p:txBody>
      </p:sp>
      <p:sp>
        <p:nvSpPr>
          <p:cNvPr id="37" name="TextBox 2">
            <a:extLst>
              <a:ext uri="{FF2B5EF4-FFF2-40B4-BE49-F238E27FC236}">
                <a16:creationId xmlns:a16="http://schemas.microsoft.com/office/drawing/2014/main" id="{363035F3-059A-8A15-7B76-EE7E85A62EE1}"/>
              </a:ext>
            </a:extLst>
          </p:cNvPr>
          <p:cNvSpPr txBox="1"/>
          <p:nvPr/>
        </p:nvSpPr>
        <p:spPr>
          <a:xfrm>
            <a:off x="5080468" y="4393771"/>
            <a:ext cx="1121443" cy="415498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700" dirty="0">
                <a:solidFill>
                  <a:srgbClr val="C84AE8"/>
                </a:solidFill>
              </a:rPr>
              <a:t>Law enforcement in Anglo-Saxon and Norman England</a:t>
            </a:r>
            <a:endParaRPr lang="en-US" sz="2000" dirty="0"/>
          </a:p>
        </p:txBody>
      </p:sp>
      <p:sp>
        <p:nvSpPr>
          <p:cNvPr id="38" name="TextBox 3">
            <a:extLst>
              <a:ext uri="{FF2B5EF4-FFF2-40B4-BE49-F238E27FC236}">
                <a16:creationId xmlns:a16="http://schemas.microsoft.com/office/drawing/2014/main" id="{F1B1D4C8-DF3F-EF9A-BA33-626E67A1CA49}"/>
              </a:ext>
            </a:extLst>
          </p:cNvPr>
          <p:cNvSpPr txBox="1"/>
          <p:nvPr/>
        </p:nvSpPr>
        <p:spPr>
          <a:xfrm>
            <a:off x="4562036" y="4131934"/>
            <a:ext cx="582441" cy="30777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700" dirty="0">
                <a:solidFill>
                  <a:srgbClr val="C84AE8"/>
                </a:solidFill>
              </a:rPr>
              <a:t>The role of the Church </a:t>
            </a:r>
            <a:endParaRPr lang="en-US" sz="2000" dirty="0"/>
          </a:p>
        </p:txBody>
      </p:sp>
      <p:sp>
        <p:nvSpPr>
          <p:cNvPr id="39" name="TextBox 4">
            <a:extLst>
              <a:ext uri="{FF2B5EF4-FFF2-40B4-BE49-F238E27FC236}">
                <a16:creationId xmlns:a16="http://schemas.microsoft.com/office/drawing/2014/main" id="{EF739933-BF9C-22C6-4C84-25B0F623F542}"/>
              </a:ext>
            </a:extLst>
          </p:cNvPr>
          <p:cNvSpPr txBox="1"/>
          <p:nvPr/>
        </p:nvSpPr>
        <p:spPr>
          <a:xfrm>
            <a:off x="3848967" y="4224297"/>
            <a:ext cx="635366" cy="415498"/>
          </a:xfrm>
          <a:prstGeom prst="rect">
            <a:avLst/>
          </a:prstGeom>
          <a:solidFill>
            <a:schemeClr val="bg1"/>
          </a:solidFill>
          <a:ln>
            <a:solidFill>
              <a:srgbClr val="C84AE8"/>
            </a:solidFill>
          </a:ln>
        </p:spPr>
        <p:txBody>
          <a:bodyPr wrap="square" lIns="91440" tIns="45720" rIns="91440" bIns="45720" rtlCol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700" dirty="0">
                <a:solidFill>
                  <a:srgbClr val="C84AE8"/>
                </a:solidFill>
              </a:rPr>
              <a:t> Mini Mock – Topic Area 1</a:t>
            </a:r>
            <a:endParaRPr lang="en-GB" sz="700">
              <a:solidFill>
                <a:srgbClr val="C84AE8"/>
              </a:solidFill>
              <a:cs typeface="Calibri"/>
            </a:endParaRPr>
          </a:p>
        </p:txBody>
      </p:sp>
      <p:sp>
        <p:nvSpPr>
          <p:cNvPr id="45" name="TextBox 1">
            <a:extLst>
              <a:ext uri="{FF2B5EF4-FFF2-40B4-BE49-F238E27FC236}">
                <a16:creationId xmlns:a16="http://schemas.microsoft.com/office/drawing/2014/main" id="{5189DCDB-E782-F959-90D6-E5466D376E73}"/>
              </a:ext>
            </a:extLst>
          </p:cNvPr>
          <p:cNvSpPr txBox="1"/>
          <p:nvPr/>
        </p:nvSpPr>
        <p:spPr>
          <a:xfrm>
            <a:off x="3372353" y="4253648"/>
            <a:ext cx="517667" cy="415498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700" dirty="0">
                <a:solidFill>
                  <a:srgbClr val="C84AE8"/>
                </a:solidFill>
              </a:rPr>
              <a:t>Heresy and Treason</a:t>
            </a:r>
            <a:endParaRPr lang="en-US" sz="2000" dirty="0"/>
          </a:p>
        </p:txBody>
      </p:sp>
      <p:sp>
        <p:nvSpPr>
          <p:cNvPr id="50" name="TextBox 2">
            <a:extLst>
              <a:ext uri="{FF2B5EF4-FFF2-40B4-BE49-F238E27FC236}">
                <a16:creationId xmlns:a16="http://schemas.microsoft.com/office/drawing/2014/main" id="{81D4993E-7A35-F94C-A092-592E06B1E12C}"/>
              </a:ext>
            </a:extLst>
          </p:cNvPr>
          <p:cNvSpPr txBox="1"/>
          <p:nvPr/>
        </p:nvSpPr>
        <p:spPr>
          <a:xfrm>
            <a:off x="2410579" y="4451494"/>
            <a:ext cx="792958" cy="20005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700" dirty="0">
                <a:solidFill>
                  <a:srgbClr val="C84AE8"/>
                </a:solidFill>
              </a:rPr>
              <a:t>Vagrancy</a:t>
            </a:r>
            <a:endParaRPr lang="en-US" sz="2000" dirty="0"/>
          </a:p>
        </p:txBody>
      </p:sp>
      <p:sp>
        <p:nvSpPr>
          <p:cNvPr id="200" name="TextBox 3">
            <a:extLst>
              <a:ext uri="{FF2B5EF4-FFF2-40B4-BE49-F238E27FC236}">
                <a16:creationId xmlns:a16="http://schemas.microsoft.com/office/drawing/2014/main" id="{5336C8C3-9DF9-9501-D37E-916FE1701E66}"/>
              </a:ext>
            </a:extLst>
          </p:cNvPr>
          <p:cNvSpPr txBox="1"/>
          <p:nvPr/>
        </p:nvSpPr>
        <p:spPr>
          <a:xfrm>
            <a:off x="784640" y="5097826"/>
            <a:ext cx="792958" cy="20005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700" dirty="0">
                <a:solidFill>
                  <a:srgbClr val="C84AE8"/>
                </a:solidFill>
              </a:rPr>
              <a:t>Witchcraft</a:t>
            </a:r>
            <a:endParaRPr lang="en-US" sz="2000" dirty="0"/>
          </a:p>
        </p:txBody>
      </p:sp>
      <p:sp>
        <p:nvSpPr>
          <p:cNvPr id="205" name="TextBox 4">
            <a:extLst>
              <a:ext uri="{FF2B5EF4-FFF2-40B4-BE49-F238E27FC236}">
                <a16:creationId xmlns:a16="http://schemas.microsoft.com/office/drawing/2014/main" id="{2FBA06AA-AA20-CD67-91DD-AB0A43B61B8D}"/>
              </a:ext>
            </a:extLst>
          </p:cNvPr>
          <p:cNvSpPr txBox="1"/>
          <p:nvPr/>
        </p:nvSpPr>
        <p:spPr>
          <a:xfrm>
            <a:off x="2873240" y="4257102"/>
            <a:ext cx="644168" cy="415498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700" dirty="0">
                <a:solidFill>
                  <a:srgbClr val="C84AE8"/>
                </a:solidFill>
              </a:rPr>
              <a:t>The Gunpowder Plot</a:t>
            </a:r>
            <a:endParaRPr lang="en-US" sz="2000" dirty="0"/>
          </a:p>
        </p:txBody>
      </p:sp>
      <p:sp>
        <p:nvSpPr>
          <p:cNvPr id="206" name="TextBox 5">
            <a:extLst>
              <a:ext uri="{FF2B5EF4-FFF2-40B4-BE49-F238E27FC236}">
                <a16:creationId xmlns:a16="http://schemas.microsoft.com/office/drawing/2014/main" id="{E99A22CC-E687-315B-3237-4C51D966046C}"/>
              </a:ext>
            </a:extLst>
          </p:cNvPr>
          <p:cNvSpPr txBox="1"/>
          <p:nvPr/>
        </p:nvSpPr>
        <p:spPr>
          <a:xfrm>
            <a:off x="62774" y="4742974"/>
            <a:ext cx="838840" cy="52322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700" dirty="0">
                <a:solidFill>
                  <a:srgbClr val="C84AE8"/>
                </a:solidFill>
              </a:rPr>
              <a:t>Matthew Hopkins: Witchfinder General</a:t>
            </a:r>
            <a:endParaRPr lang="en-US" sz="2000" dirty="0"/>
          </a:p>
        </p:txBody>
      </p:sp>
      <p:sp>
        <p:nvSpPr>
          <p:cNvPr id="207" name="TextBox 6">
            <a:extLst>
              <a:ext uri="{FF2B5EF4-FFF2-40B4-BE49-F238E27FC236}">
                <a16:creationId xmlns:a16="http://schemas.microsoft.com/office/drawing/2014/main" id="{AE87F82B-FF4A-D191-2FD7-F20F551867D8}"/>
              </a:ext>
            </a:extLst>
          </p:cNvPr>
          <p:cNvSpPr txBox="1"/>
          <p:nvPr/>
        </p:nvSpPr>
        <p:spPr>
          <a:xfrm>
            <a:off x="-45567" y="4289577"/>
            <a:ext cx="773165" cy="415498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700" dirty="0">
                <a:solidFill>
                  <a:srgbClr val="C84AE8"/>
                </a:solidFill>
              </a:rPr>
              <a:t>Transportation and the Bloody Code</a:t>
            </a:r>
            <a:endParaRPr lang="en-US" sz="2000" dirty="0"/>
          </a:p>
        </p:txBody>
      </p:sp>
      <p:sp>
        <p:nvSpPr>
          <p:cNvPr id="208" name="TextBox 7">
            <a:extLst>
              <a:ext uri="{FF2B5EF4-FFF2-40B4-BE49-F238E27FC236}">
                <a16:creationId xmlns:a16="http://schemas.microsoft.com/office/drawing/2014/main" id="{8D10EC55-A317-5ADE-83E8-C395CB059CF9}"/>
              </a:ext>
            </a:extLst>
          </p:cNvPr>
          <p:cNvSpPr txBox="1"/>
          <p:nvPr/>
        </p:nvSpPr>
        <p:spPr>
          <a:xfrm>
            <a:off x="-10757" y="3804263"/>
            <a:ext cx="814728" cy="415498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700" dirty="0">
                <a:solidFill>
                  <a:srgbClr val="C84AE8"/>
                </a:solidFill>
                <a:cs typeface="Calibri"/>
              </a:rPr>
              <a:t>Parish Constables and Town Watchmen</a:t>
            </a:r>
          </a:p>
        </p:txBody>
      </p:sp>
      <p:sp>
        <p:nvSpPr>
          <p:cNvPr id="209" name="TextBox 8">
            <a:extLst>
              <a:ext uri="{FF2B5EF4-FFF2-40B4-BE49-F238E27FC236}">
                <a16:creationId xmlns:a16="http://schemas.microsoft.com/office/drawing/2014/main" id="{3CAEAC40-0402-4F1A-BB20-1B1D28C9CF98}"/>
              </a:ext>
            </a:extLst>
          </p:cNvPr>
          <p:cNvSpPr txBox="1"/>
          <p:nvPr/>
        </p:nvSpPr>
        <p:spPr>
          <a:xfrm>
            <a:off x="592796" y="3343249"/>
            <a:ext cx="624121" cy="415498"/>
          </a:xfrm>
          <a:prstGeom prst="rect">
            <a:avLst/>
          </a:prstGeom>
          <a:solidFill>
            <a:schemeClr val="bg1"/>
          </a:solidFill>
          <a:ln>
            <a:solidFill>
              <a:srgbClr val="C84AE8"/>
            </a:solidFill>
          </a:ln>
        </p:spPr>
        <p:txBody>
          <a:bodyPr wrap="square" lIns="91440" tIns="45720" rIns="91440" bIns="45720" rtlCol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700" dirty="0">
                <a:solidFill>
                  <a:srgbClr val="C84AE8"/>
                </a:solidFill>
              </a:rPr>
              <a:t>Mini Mock – Topic Area 2</a:t>
            </a:r>
            <a:endParaRPr lang="en-GB" sz="700" dirty="0">
              <a:solidFill>
                <a:srgbClr val="C84AE8"/>
              </a:solidFill>
              <a:cs typeface="Calibri"/>
            </a:endParaRPr>
          </a:p>
        </p:txBody>
      </p:sp>
      <p:sp>
        <p:nvSpPr>
          <p:cNvPr id="210" name="TextBox 1">
            <a:extLst>
              <a:ext uri="{FF2B5EF4-FFF2-40B4-BE49-F238E27FC236}">
                <a16:creationId xmlns:a16="http://schemas.microsoft.com/office/drawing/2014/main" id="{6198FC14-4A38-E546-24F8-0F0CE303E371}"/>
              </a:ext>
            </a:extLst>
          </p:cNvPr>
          <p:cNvSpPr txBox="1"/>
          <p:nvPr/>
        </p:nvSpPr>
        <p:spPr>
          <a:xfrm>
            <a:off x="1287924" y="3283484"/>
            <a:ext cx="598649" cy="415498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700" dirty="0">
                <a:solidFill>
                  <a:srgbClr val="C84AE8"/>
                </a:solidFill>
              </a:rPr>
              <a:t>Smuggling and Poaching</a:t>
            </a:r>
            <a:endParaRPr lang="en-US" sz="2000" dirty="0"/>
          </a:p>
        </p:txBody>
      </p:sp>
      <p:sp>
        <p:nvSpPr>
          <p:cNvPr id="211" name="TextBox 2">
            <a:extLst>
              <a:ext uri="{FF2B5EF4-FFF2-40B4-BE49-F238E27FC236}">
                <a16:creationId xmlns:a16="http://schemas.microsoft.com/office/drawing/2014/main" id="{AB93EDFE-1E8A-98B4-6E4B-2C87C7222187}"/>
              </a:ext>
            </a:extLst>
          </p:cNvPr>
          <p:cNvSpPr txBox="1"/>
          <p:nvPr/>
        </p:nvSpPr>
        <p:spPr>
          <a:xfrm>
            <a:off x="1768112" y="3355346"/>
            <a:ext cx="642371" cy="30777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700" dirty="0">
                <a:solidFill>
                  <a:srgbClr val="C84AE8"/>
                </a:solidFill>
              </a:rPr>
              <a:t>Highway Robbery</a:t>
            </a:r>
            <a:endParaRPr lang="en-US" sz="2000" dirty="0"/>
          </a:p>
        </p:txBody>
      </p:sp>
      <p:sp>
        <p:nvSpPr>
          <p:cNvPr id="212" name="TextBox 3">
            <a:extLst>
              <a:ext uri="{FF2B5EF4-FFF2-40B4-BE49-F238E27FC236}">
                <a16:creationId xmlns:a16="http://schemas.microsoft.com/office/drawing/2014/main" id="{6751A146-C258-CCDB-F48B-0583F2B512B5}"/>
              </a:ext>
            </a:extLst>
          </p:cNvPr>
          <p:cNvSpPr txBox="1"/>
          <p:nvPr/>
        </p:nvSpPr>
        <p:spPr>
          <a:xfrm>
            <a:off x="2250762" y="3284395"/>
            <a:ext cx="642371" cy="415498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700" dirty="0">
                <a:solidFill>
                  <a:srgbClr val="C84AE8"/>
                </a:solidFill>
              </a:rPr>
              <a:t>The Tolpuddle Martyrs</a:t>
            </a:r>
            <a:endParaRPr lang="en-US" sz="700">
              <a:cs typeface="Calibri"/>
            </a:endParaRPr>
          </a:p>
        </p:txBody>
      </p:sp>
      <p:sp>
        <p:nvSpPr>
          <p:cNvPr id="213" name="TextBox 4">
            <a:extLst>
              <a:ext uri="{FF2B5EF4-FFF2-40B4-BE49-F238E27FC236}">
                <a16:creationId xmlns:a16="http://schemas.microsoft.com/office/drawing/2014/main" id="{D1DDE5E8-EE33-103C-79DC-4C1C3E29DD83}"/>
              </a:ext>
            </a:extLst>
          </p:cNvPr>
          <p:cNvSpPr txBox="1"/>
          <p:nvPr/>
        </p:nvSpPr>
        <p:spPr>
          <a:xfrm>
            <a:off x="2733855" y="3087339"/>
            <a:ext cx="780009" cy="63094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700" dirty="0">
                <a:solidFill>
                  <a:srgbClr val="C84AE8"/>
                </a:solidFill>
              </a:rPr>
              <a:t>The ending of transportation, the Bloody code and Public execution</a:t>
            </a:r>
            <a:endParaRPr lang="en-US" sz="700">
              <a:solidFill>
                <a:srgbClr val="C84AE8"/>
              </a:solidFill>
              <a:cs typeface="Calibri"/>
            </a:endParaRPr>
          </a:p>
        </p:txBody>
      </p:sp>
      <p:sp>
        <p:nvSpPr>
          <p:cNvPr id="214" name="TextBox 5">
            <a:extLst>
              <a:ext uri="{FF2B5EF4-FFF2-40B4-BE49-F238E27FC236}">
                <a16:creationId xmlns:a16="http://schemas.microsoft.com/office/drawing/2014/main" id="{235F6111-51D3-33C1-D068-C3E72128EE84}"/>
              </a:ext>
            </a:extLst>
          </p:cNvPr>
          <p:cNvSpPr txBox="1"/>
          <p:nvPr/>
        </p:nvSpPr>
        <p:spPr>
          <a:xfrm>
            <a:off x="3430857" y="3190655"/>
            <a:ext cx="804666" cy="30777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700" dirty="0">
                <a:solidFill>
                  <a:srgbClr val="C84AE8"/>
                </a:solidFill>
                <a:cs typeface="Calibri"/>
              </a:rPr>
              <a:t>Prison Reform – Howard and Fry</a:t>
            </a:r>
          </a:p>
        </p:txBody>
      </p:sp>
      <p:sp>
        <p:nvSpPr>
          <p:cNvPr id="215" name="TextBox 6">
            <a:extLst>
              <a:ext uri="{FF2B5EF4-FFF2-40B4-BE49-F238E27FC236}">
                <a16:creationId xmlns:a16="http://schemas.microsoft.com/office/drawing/2014/main" id="{8782EC15-6EEC-DEFB-AFE2-EDA64AE0CC06}"/>
              </a:ext>
            </a:extLst>
          </p:cNvPr>
          <p:cNvSpPr txBox="1"/>
          <p:nvPr/>
        </p:nvSpPr>
        <p:spPr>
          <a:xfrm>
            <a:off x="4169085" y="3309386"/>
            <a:ext cx="634460" cy="30777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700" dirty="0" err="1">
                <a:solidFill>
                  <a:srgbClr val="C84AE8"/>
                </a:solidFill>
                <a:cs typeface="Calibri"/>
              </a:rPr>
              <a:t>Pentonville</a:t>
            </a:r>
            <a:r>
              <a:rPr lang="en-US" sz="700" dirty="0">
                <a:solidFill>
                  <a:srgbClr val="C84AE8"/>
                </a:solidFill>
                <a:cs typeface="Calibri"/>
              </a:rPr>
              <a:t> Prison</a:t>
            </a:r>
            <a:endParaRPr lang="en-US" sz="2000" dirty="0"/>
          </a:p>
        </p:txBody>
      </p:sp>
      <p:sp>
        <p:nvSpPr>
          <p:cNvPr id="216" name="TextBox 7">
            <a:extLst>
              <a:ext uri="{FF2B5EF4-FFF2-40B4-BE49-F238E27FC236}">
                <a16:creationId xmlns:a16="http://schemas.microsoft.com/office/drawing/2014/main" id="{AAEFCB21-690C-0D97-20D6-A57EE0B2EA72}"/>
              </a:ext>
            </a:extLst>
          </p:cNvPr>
          <p:cNvSpPr txBox="1"/>
          <p:nvPr/>
        </p:nvSpPr>
        <p:spPr>
          <a:xfrm>
            <a:off x="4727377" y="3212261"/>
            <a:ext cx="554413" cy="415498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700" dirty="0">
                <a:solidFill>
                  <a:srgbClr val="C84AE8"/>
                </a:solidFill>
                <a:cs typeface="Calibri"/>
              </a:rPr>
              <a:t>The Fielding Brothers</a:t>
            </a:r>
            <a:endParaRPr lang="en-US" sz="2000" dirty="0"/>
          </a:p>
        </p:txBody>
      </p:sp>
      <p:sp>
        <p:nvSpPr>
          <p:cNvPr id="217" name="TextBox 8">
            <a:extLst>
              <a:ext uri="{FF2B5EF4-FFF2-40B4-BE49-F238E27FC236}">
                <a16:creationId xmlns:a16="http://schemas.microsoft.com/office/drawing/2014/main" id="{26A1A5DE-CD7C-E765-1362-3774FD6B11AE}"/>
              </a:ext>
            </a:extLst>
          </p:cNvPr>
          <p:cNvSpPr txBox="1"/>
          <p:nvPr/>
        </p:nvSpPr>
        <p:spPr>
          <a:xfrm>
            <a:off x="5198437" y="3189030"/>
            <a:ext cx="499235" cy="415498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700" dirty="0">
                <a:solidFill>
                  <a:srgbClr val="C84AE8"/>
                </a:solidFill>
                <a:cs typeface="Calibri"/>
              </a:rPr>
              <a:t>Robert Peel and the Met </a:t>
            </a:r>
            <a:endParaRPr lang="en-US" sz="2000" dirty="0"/>
          </a:p>
        </p:txBody>
      </p:sp>
      <p:sp>
        <p:nvSpPr>
          <p:cNvPr id="218" name="TextBox 9">
            <a:extLst>
              <a:ext uri="{FF2B5EF4-FFF2-40B4-BE49-F238E27FC236}">
                <a16:creationId xmlns:a16="http://schemas.microsoft.com/office/drawing/2014/main" id="{85527E97-0A00-8166-4136-E56027830247}"/>
              </a:ext>
            </a:extLst>
          </p:cNvPr>
          <p:cNvSpPr txBox="1"/>
          <p:nvPr/>
        </p:nvSpPr>
        <p:spPr>
          <a:xfrm>
            <a:off x="6107240" y="3492570"/>
            <a:ext cx="638606" cy="415498"/>
          </a:xfrm>
          <a:prstGeom prst="rect">
            <a:avLst/>
          </a:prstGeom>
          <a:solidFill>
            <a:schemeClr val="bg1"/>
          </a:solidFill>
          <a:ln>
            <a:solidFill>
              <a:srgbClr val="C84AE8"/>
            </a:solidFill>
          </a:ln>
        </p:spPr>
        <p:txBody>
          <a:bodyPr wrap="square" lIns="91440" tIns="45720" rIns="91440" bIns="45720" rtlCol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700" dirty="0">
                <a:solidFill>
                  <a:srgbClr val="C84AE8"/>
                </a:solidFill>
              </a:rPr>
              <a:t> Mini Mock – Topic Area 3</a:t>
            </a:r>
            <a:endParaRPr lang="en-GB" sz="700" dirty="0">
              <a:solidFill>
                <a:srgbClr val="C84AE8"/>
              </a:solidFill>
              <a:cs typeface="Calibri"/>
            </a:endParaRPr>
          </a:p>
        </p:txBody>
      </p:sp>
      <p:sp>
        <p:nvSpPr>
          <p:cNvPr id="219" name="TextBox 1">
            <a:extLst>
              <a:ext uri="{FF2B5EF4-FFF2-40B4-BE49-F238E27FC236}">
                <a16:creationId xmlns:a16="http://schemas.microsoft.com/office/drawing/2014/main" id="{64D0E8C0-DA83-DDCE-7F66-E22A86A13D0E}"/>
              </a:ext>
            </a:extLst>
          </p:cNvPr>
          <p:cNvSpPr txBox="1"/>
          <p:nvPr/>
        </p:nvSpPr>
        <p:spPr>
          <a:xfrm>
            <a:off x="6482363" y="3102755"/>
            <a:ext cx="429962" cy="30777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700" dirty="0">
                <a:solidFill>
                  <a:srgbClr val="C84AE8"/>
                </a:solidFill>
                <a:cs typeface="Calibri"/>
              </a:rPr>
              <a:t>Car crime</a:t>
            </a:r>
            <a:endParaRPr lang="en-US" sz="2000" dirty="0"/>
          </a:p>
        </p:txBody>
      </p:sp>
      <p:sp>
        <p:nvSpPr>
          <p:cNvPr id="220" name="TextBox 2">
            <a:extLst>
              <a:ext uri="{FF2B5EF4-FFF2-40B4-BE49-F238E27FC236}">
                <a16:creationId xmlns:a16="http://schemas.microsoft.com/office/drawing/2014/main" id="{F8366DFA-BF1C-A5E7-010D-9F3AC63908BC}"/>
              </a:ext>
            </a:extLst>
          </p:cNvPr>
          <p:cNvSpPr txBox="1"/>
          <p:nvPr/>
        </p:nvSpPr>
        <p:spPr>
          <a:xfrm>
            <a:off x="6371700" y="2786978"/>
            <a:ext cx="429962" cy="30777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700" dirty="0">
                <a:solidFill>
                  <a:srgbClr val="C84AE8"/>
                </a:solidFill>
                <a:cs typeface="Calibri"/>
              </a:rPr>
              <a:t>Drug crime</a:t>
            </a:r>
            <a:endParaRPr lang="en-US" sz="2000" dirty="0"/>
          </a:p>
        </p:txBody>
      </p:sp>
      <p:sp>
        <p:nvSpPr>
          <p:cNvPr id="221" name="TextBox 3">
            <a:extLst>
              <a:ext uri="{FF2B5EF4-FFF2-40B4-BE49-F238E27FC236}">
                <a16:creationId xmlns:a16="http://schemas.microsoft.com/office/drawing/2014/main" id="{6565529A-B54A-8269-8ECB-438BD968D786}"/>
              </a:ext>
            </a:extLst>
          </p:cNvPr>
          <p:cNvSpPr txBox="1"/>
          <p:nvPr/>
        </p:nvSpPr>
        <p:spPr>
          <a:xfrm>
            <a:off x="5393954" y="2153809"/>
            <a:ext cx="533870" cy="52322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700" dirty="0">
                <a:solidFill>
                  <a:srgbClr val="C84AE8"/>
                </a:solidFill>
                <a:cs typeface="Calibri"/>
              </a:rPr>
              <a:t>Abolition of the Death Penalty</a:t>
            </a:r>
            <a:endParaRPr lang="en-US" sz="2000" dirty="0"/>
          </a:p>
        </p:txBody>
      </p:sp>
      <p:sp>
        <p:nvSpPr>
          <p:cNvPr id="222" name="TextBox 4">
            <a:extLst>
              <a:ext uri="{FF2B5EF4-FFF2-40B4-BE49-F238E27FC236}">
                <a16:creationId xmlns:a16="http://schemas.microsoft.com/office/drawing/2014/main" id="{61CCE8C2-481A-782D-4C78-0A5E0C9C12C7}"/>
              </a:ext>
            </a:extLst>
          </p:cNvPr>
          <p:cNvSpPr txBox="1"/>
          <p:nvPr/>
        </p:nvSpPr>
        <p:spPr>
          <a:xfrm>
            <a:off x="4985679" y="2342867"/>
            <a:ext cx="489338" cy="30777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700" dirty="0">
                <a:solidFill>
                  <a:srgbClr val="C84AE8"/>
                </a:solidFill>
                <a:cs typeface="Calibri"/>
              </a:rPr>
              <a:t>Derek Bentley</a:t>
            </a:r>
            <a:endParaRPr lang="en-US" sz="2000" dirty="0"/>
          </a:p>
        </p:txBody>
      </p:sp>
      <p:sp>
        <p:nvSpPr>
          <p:cNvPr id="223" name="TextBox 5">
            <a:extLst>
              <a:ext uri="{FF2B5EF4-FFF2-40B4-BE49-F238E27FC236}">
                <a16:creationId xmlns:a16="http://schemas.microsoft.com/office/drawing/2014/main" id="{58BA0F5B-9BCB-D862-6373-356CF1B50DEA}"/>
              </a:ext>
            </a:extLst>
          </p:cNvPr>
          <p:cNvSpPr txBox="1"/>
          <p:nvPr/>
        </p:nvSpPr>
        <p:spPr>
          <a:xfrm>
            <a:off x="5828748" y="2493066"/>
            <a:ext cx="701114" cy="30777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700">
                <a:solidFill>
                  <a:srgbClr val="C84AE8"/>
                </a:solidFill>
                <a:cs typeface="Calibri"/>
              </a:rPr>
              <a:t>Conscientious</a:t>
            </a:r>
            <a:r>
              <a:rPr lang="en-US" sz="700" dirty="0">
                <a:solidFill>
                  <a:srgbClr val="C84AE8"/>
                </a:solidFill>
                <a:cs typeface="Calibri"/>
              </a:rPr>
              <a:t> Objectors</a:t>
            </a:r>
            <a:endParaRPr lang="en-US" sz="2000" dirty="0"/>
          </a:p>
        </p:txBody>
      </p:sp>
      <p:sp>
        <p:nvSpPr>
          <p:cNvPr id="224" name="TextBox 6">
            <a:extLst>
              <a:ext uri="{FF2B5EF4-FFF2-40B4-BE49-F238E27FC236}">
                <a16:creationId xmlns:a16="http://schemas.microsoft.com/office/drawing/2014/main" id="{8D375A88-BFBA-549E-9259-1C70528EB6B4}"/>
              </a:ext>
            </a:extLst>
          </p:cNvPr>
          <p:cNvSpPr txBox="1"/>
          <p:nvPr/>
        </p:nvSpPr>
        <p:spPr>
          <a:xfrm>
            <a:off x="4371477" y="2336118"/>
            <a:ext cx="771376" cy="31668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700">
                <a:solidFill>
                  <a:srgbClr val="C84AE8"/>
                </a:solidFill>
                <a:cs typeface="Calibri"/>
              </a:rPr>
              <a:t>Neighborhood</a:t>
            </a:r>
            <a:r>
              <a:rPr lang="en-US" sz="700" dirty="0">
                <a:solidFill>
                  <a:srgbClr val="C84AE8"/>
                </a:solidFill>
                <a:cs typeface="Calibri"/>
              </a:rPr>
              <a:t> Watch</a:t>
            </a:r>
            <a:endParaRPr lang="en-US" sz="2000" dirty="0"/>
          </a:p>
        </p:txBody>
      </p:sp>
      <p:sp>
        <p:nvSpPr>
          <p:cNvPr id="225" name="TextBox 7">
            <a:extLst>
              <a:ext uri="{FF2B5EF4-FFF2-40B4-BE49-F238E27FC236}">
                <a16:creationId xmlns:a16="http://schemas.microsoft.com/office/drawing/2014/main" id="{2DB38718-AFCD-232C-C9DF-B2BC2666AFF6}"/>
              </a:ext>
            </a:extLst>
          </p:cNvPr>
          <p:cNvSpPr txBox="1"/>
          <p:nvPr/>
        </p:nvSpPr>
        <p:spPr>
          <a:xfrm>
            <a:off x="2608038" y="2376537"/>
            <a:ext cx="691218" cy="30777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700" dirty="0">
                <a:solidFill>
                  <a:srgbClr val="C84AE8"/>
                </a:solidFill>
                <a:cs typeface="Calibri"/>
              </a:rPr>
              <a:t>Police Specilaisation</a:t>
            </a:r>
            <a:endParaRPr lang="en-US" sz="2000" dirty="0"/>
          </a:p>
        </p:txBody>
      </p:sp>
      <p:sp>
        <p:nvSpPr>
          <p:cNvPr id="226" name="TextBox 8">
            <a:extLst>
              <a:ext uri="{FF2B5EF4-FFF2-40B4-BE49-F238E27FC236}">
                <a16:creationId xmlns:a16="http://schemas.microsoft.com/office/drawing/2014/main" id="{A27113E0-E66F-5DEB-3CB6-EF1A2070A462}"/>
              </a:ext>
            </a:extLst>
          </p:cNvPr>
          <p:cNvSpPr txBox="1"/>
          <p:nvPr/>
        </p:nvSpPr>
        <p:spPr>
          <a:xfrm>
            <a:off x="1903904" y="2229133"/>
            <a:ext cx="644408" cy="415498"/>
          </a:xfrm>
          <a:prstGeom prst="rect">
            <a:avLst/>
          </a:prstGeom>
          <a:solidFill>
            <a:schemeClr val="bg1"/>
          </a:solidFill>
          <a:ln>
            <a:solidFill>
              <a:srgbClr val="C84AE8"/>
            </a:solidFill>
          </a:ln>
        </p:spPr>
        <p:txBody>
          <a:bodyPr wrap="square" lIns="91440" tIns="45720" rIns="91440" bIns="45720" rtlCol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700" dirty="0">
                <a:solidFill>
                  <a:srgbClr val="C84AE8"/>
                </a:solidFill>
              </a:rPr>
              <a:t> Mini Mock – Topic Area 4</a:t>
            </a:r>
            <a:endParaRPr lang="en-GB" sz="700" dirty="0">
              <a:solidFill>
                <a:srgbClr val="C84AE8"/>
              </a:solidFill>
              <a:cs typeface="Calibri"/>
            </a:endParaRPr>
          </a:p>
        </p:txBody>
      </p:sp>
      <p:sp>
        <p:nvSpPr>
          <p:cNvPr id="227" name="TextBox 1">
            <a:extLst>
              <a:ext uri="{FF2B5EF4-FFF2-40B4-BE49-F238E27FC236}">
                <a16:creationId xmlns:a16="http://schemas.microsoft.com/office/drawing/2014/main" id="{0F7917A9-0728-A16E-C581-90CEC16B8F4E}"/>
              </a:ext>
            </a:extLst>
          </p:cNvPr>
          <p:cNvSpPr txBox="1"/>
          <p:nvPr/>
        </p:nvSpPr>
        <p:spPr>
          <a:xfrm>
            <a:off x="1289558" y="2475326"/>
            <a:ext cx="700126" cy="20005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700" dirty="0">
                <a:solidFill>
                  <a:srgbClr val="C84AE8"/>
                </a:solidFill>
                <a:ea typeface="Calibri"/>
                <a:cs typeface="Calibri"/>
              </a:rPr>
              <a:t>Environment</a:t>
            </a:r>
          </a:p>
        </p:txBody>
      </p:sp>
      <p:sp>
        <p:nvSpPr>
          <p:cNvPr id="228" name="TextBox 2">
            <a:extLst>
              <a:ext uri="{FF2B5EF4-FFF2-40B4-BE49-F238E27FC236}">
                <a16:creationId xmlns:a16="http://schemas.microsoft.com/office/drawing/2014/main" id="{6E7FE79B-B4FA-970C-39F5-C26E46E0AE46}"/>
              </a:ext>
            </a:extLst>
          </p:cNvPr>
          <p:cNvSpPr txBox="1"/>
          <p:nvPr/>
        </p:nvSpPr>
        <p:spPr>
          <a:xfrm>
            <a:off x="813665" y="3090617"/>
            <a:ext cx="637780" cy="20005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700" dirty="0">
                <a:solidFill>
                  <a:srgbClr val="C84AE8"/>
                </a:solidFill>
                <a:cs typeface="Calibri"/>
              </a:rPr>
              <a:t>Housing</a:t>
            </a:r>
            <a:endParaRPr lang="en-US" sz="700" dirty="0"/>
          </a:p>
        </p:txBody>
      </p:sp>
      <p:sp>
        <p:nvSpPr>
          <p:cNvPr id="229" name="TextBox 3">
            <a:extLst>
              <a:ext uri="{FF2B5EF4-FFF2-40B4-BE49-F238E27FC236}">
                <a16:creationId xmlns:a16="http://schemas.microsoft.com/office/drawing/2014/main" id="{160EDFA9-52A7-0520-606A-7E1066E20FA7}"/>
              </a:ext>
            </a:extLst>
          </p:cNvPr>
          <p:cNvSpPr txBox="1"/>
          <p:nvPr/>
        </p:nvSpPr>
        <p:spPr>
          <a:xfrm>
            <a:off x="368628" y="2993388"/>
            <a:ext cx="637780" cy="20005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700" dirty="0">
                <a:solidFill>
                  <a:srgbClr val="C84AE8"/>
                </a:solidFill>
                <a:cs typeface="Calibri"/>
              </a:rPr>
              <a:t>socialism</a:t>
            </a:r>
            <a:endParaRPr lang="en-US" sz="2000" dirty="0"/>
          </a:p>
        </p:txBody>
      </p:sp>
      <p:sp>
        <p:nvSpPr>
          <p:cNvPr id="230" name="TextBox 4">
            <a:extLst>
              <a:ext uri="{FF2B5EF4-FFF2-40B4-BE49-F238E27FC236}">
                <a16:creationId xmlns:a16="http://schemas.microsoft.com/office/drawing/2014/main" id="{9156DE9B-62B0-0D12-35BB-93C77BE8C22B}"/>
              </a:ext>
            </a:extLst>
          </p:cNvPr>
          <p:cNvSpPr txBox="1"/>
          <p:nvPr/>
        </p:nvSpPr>
        <p:spPr>
          <a:xfrm>
            <a:off x="-86446" y="2814250"/>
            <a:ext cx="637780" cy="20005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700" dirty="0">
                <a:solidFill>
                  <a:srgbClr val="C84AE8"/>
                </a:solidFill>
                <a:cs typeface="Calibri"/>
              </a:rPr>
              <a:t>Immigration</a:t>
            </a:r>
            <a:endParaRPr lang="en-US" sz="2000" dirty="0"/>
          </a:p>
        </p:txBody>
      </p:sp>
      <p:sp>
        <p:nvSpPr>
          <p:cNvPr id="231" name="TextBox 5">
            <a:extLst>
              <a:ext uri="{FF2B5EF4-FFF2-40B4-BE49-F238E27FC236}">
                <a16:creationId xmlns:a16="http://schemas.microsoft.com/office/drawing/2014/main" id="{6E46F547-1FE5-7B0A-D267-07746F88AB28}"/>
              </a:ext>
            </a:extLst>
          </p:cNvPr>
          <p:cNvSpPr txBox="1"/>
          <p:nvPr/>
        </p:nvSpPr>
        <p:spPr>
          <a:xfrm>
            <a:off x="20718" y="1778197"/>
            <a:ext cx="637780" cy="20005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700" dirty="0">
                <a:solidFill>
                  <a:srgbClr val="C84AE8"/>
                </a:solidFill>
                <a:cs typeface="Calibri"/>
              </a:rPr>
              <a:t>H Division</a:t>
            </a:r>
            <a:endParaRPr lang="en-US" sz="2000" dirty="0"/>
          </a:p>
        </p:txBody>
      </p:sp>
      <p:sp>
        <p:nvSpPr>
          <p:cNvPr id="232" name="TextBox 6">
            <a:extLst>
              <a:ext uri="{FF2B5EF4-FFF2-40B4-BE49-F238E27FC236}">
                <a16:creationId xmlns:a16="http://schemas.microsoft.com/office/drawing/2014/main" id="{24C53F15-96B8-AFE6-454A-95659FC1B074}"/>
              </a:ext>
            </a:extLst>
          </p:cNvPr>
          <p:cNvSpPr txBox="1"/>
          <p:nvPr/>
        </p:nvSpPr>
        <p:spPr>
          <a:xfrm>
            <a:off x="262785" y="1425610"/>
            <a:ext cx="637780" cy="30777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700" dirty="0">
                <a:solidFill>
                  <a:srgbClr val="C84AE8"/>
                </a:solidFill>
                <a:cs typeface="Calibri"/>
              </a:rPr>
              <a:t>Vigilance Committee</a:t>
            </a:r>
            <a:endParaRPr lang="en-US" sz="2000" dirty="0"/>
          </a:p>
        </p:txBody>
      </p:sp>
      <p:sp>
        <p:nvSpPr>
          <p:cNvPr id="233" name="TextBox 7">
            <a:extLst>
              <a:ext uri="{FF2B5EF4-FFF2-40B4-BE49-F238E27FC236}">
                <a16:creationId xmlns:a16="http://schemas.microsoft.com/office/drawing/2014/main" id="{FB7E0638-8C4B-C9F3-D2BA-8746CC623D42}"/>
              </a:ext>
            </a:extLst>
          </p:cNvPr>
          <p:cNvSpPr txBox="1"/>
          <p:nvPr/>
        </p:nvSpPr>
        <p:spPr>
          <a:xfrm>
            <a:off x="899716" y="1174238"/>
            <a:ext cx="657213" cy="30777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700" dirty="0">
                <a:solidFill>
                  <a:srgbClr val="C84AE8"/>
                </a:solidFill>
                <a:cs typeface="Calibri"/>
              </a:rPr>
              <a:t>Investigative Policing</a:t>
            </a:r>
            <a:endParaRPr lang="en-US" sz="2000" dirty="0"/>
          </a:p>
        </p:txBody>
      </p:sp>
      <p:sp>
        <p:nvSpPr>
          <p:cNvPr id="234" name="TextBox 8">
            <a:extLst>
              <a:ext uri="{FF2B5EF4-FFF2-40B4-BE49-F238E27FC236}">
                <a16:creationId xmlns:a16="http://schemas.microsoft.com/office/drawing/2014/main" id="{0A562696-A7C9-6346-A167-FF4D9782ADBD}"/>
              </a:ext>
            </a:extLst>
          </p:cNvPr>
          <p:cNvSpPr txBox="1"/>
          <p:nvPr/>
        </p:nvSpPr>
        <p:spPr>
          <a:xfrm>
            <a:off x="1540950" y="1273853"/>
            <a:ext cx="720907" cy="415498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700" dirty="0">
                <a:solidFill>
                  <a:srgbClr val="C84AE8"/>
                </a:solidFill>
                <a:cs typeface="Calibri"/>
              </a:rPr>
              <a:t>National and Regional Context</a:t>
            </a:r>
            <a:endParaRPr lang="en-US" sz="2000" dirty="0"/>
          </a:p>
        </p:txBody>
      </p:sp>
      <p:sp>
        <p:nvSpPr>
          <p:cNvPr id="235" name="TextBox 9">
            <a:extLst>
              <a:ext uri="{FF2B5EF4-FFF2-40B4-BE49-F238E27FC236}">
                <a16:creationId xmlns:a16="http://schemas.microsoft.com/office/drawing/2014/main" id="{AD8118AD-5B3D-D154-E125-5FBEFA2BFA52}"/>
              </a:ext>
            </a:extLst>
          </p:cNvPr>
          <p:cNvSpPr txBox="1"/>
          <p:nvPr/>
        </p:nvSpPr>
        <p:spPr>
          <a:xfrm>
            <a:off x="2114700" y="1211054"/>
            <a:ext cx="616205" cy="415498"/>
          </a:xfrm>
          <a:prstGeom prst="rect">
            <a:avLst/>
          </a:prstGeom>
          <a:solidFill>
            <a:schemeClr val="bg1"/>
          </a:solidFill>
          <a:ln>
            <a:solidFill>
              <a:srgbClr val="C84AE8"/>
            </a:solidFill>
          </a:ln>
        </p:spPr>
        <p:txBody>
          <a:bodyPr wrap="square" lIns="91440" tIns="45720" rIns="91440" bIns="45720" rtlCol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700" dirty="0">
                <a:solidFill>
                  <a:srgbClr val="C84AE8"/>
                </a:solidFill>
              </a:rPr>
              <a:t>Mini Mock – Topic Area 5</a:t>
            </a:r>
            <a:endParaRPr lang="en-GB" sz="700" dirty="0">
              <a:solidFill>
                <a:srgbClr val="C84AE8"/>
              </a:solidFill>
              <a:cs typeface="Calibri"/>
            </a:endParaRPr>
          </a:p>
        </p:txBody>
      </p:sp>
      <p:sp>
        <p:nvSpPr>
          <p:cNvPr id="7" name="TextBox 1">
            <a:extLst>
              <a:ext uri="{FF2B5EF4-FFF2-40B4-BE49-F238E27FC236}">
                <a16:creationId xmlns:a16="http://schemas.microsoft.com/office/drawing/2014/main" id="{6FCC84C8-5641-65EE-EC9C-05AF8DA2AD37}"/>
              </a:ext>
            </a:extLst>
          </p:cNvPr>
          <p:cNvSpPr txBox="1"/>
          <p:nvPr/>
        </p:nvSpPr>
        <p:spPr>
          <a:xfrm>
            <a:off x="4262328" y="5644826"/>
            <a:ext cx="749867" cy="461665"/>
          </a:xfrm>
          <a:prstGeom prst="rect">
            <a:avLst/>
          </a:prstGeom>
          <a:solidFill>
            <a:srgbClr val="C84AE8"/>
          </a:solidFill>
          <a:ln>
            <a:solidFill>
              <a:srgbClr val="C84AE8"/>
            </a:solidFill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800" b="1" dirty="0">
                <a:solidFill>
                  <a:srgbClr val="000000"/>
                </a:solidFill>
                <a:ea typeface="Calibri"/>
                <a:cs typeface="Calibri"/>
              </a:rPr>
              <a:t>Topic Area 1: </a:t>
            </a:r>
            <a:r>
              <a:rPr lang="en-US" sz="800" b="1" dirty="0">
                <a:ea typeface="+mn-lt"/>
                <a:cs typeface="+mn-lt"/>
              </a:rPr>
              <a:t>c1000–c1500</a:t>
            </a:r>
            <a:endParaRPr lang="en-US" sz="800" b="1" dirty="0">
              <a:solidFill>
                <a:srgbClr val="000000"/>
              </a:solidFill>
              <a:ea typeface="Calibri"/>
              <a:cs typeface="Calibri"/>
            </a:endParaRPr>
          </a:p>
        </p:txBody>
      </p:sp>
      <p:sp>
        <p:nvSpPr>
          <p:cNvPr id="51" name="TextBox 1">
            <a:extLst>
              <a:ext uri="{FF2B5EF4-FFF2-40B4-BE49-F238E27FC236}">
                <a16:creationId xmlns:a16="http://schemas.microsoft.com/office/drawing/2014/main" id="{7AD03207-3A56-AC2D-F263-BEDA11BFC69F}"/>
              </a:ext>
            </a:extLst>
          </p:cNvPr>
          <p:cNvSpPr txBox="1"/>
          <p:nvPr/>
        </p:nvSpPr>
        <p:spPr>
          <a:xfrm>
            <a:off x="3162008" y="4664009"/>
            <a:ext cx="700894" cy="461665"/>
          </a:xfrm>
          <a:prstGeom prst="rect">
            <a:avLst/>
          </a:prstGeom>
          <a:solidFill>
            <a:srgbClr val="C84AE8"/>
          </a:solidFill>
          <a:ln>
            <a:solidFill>
              <a:srgbClr val="C84AE8"/>
            </a:solidFill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800" b="1" dirty="0">
                <a:solidFill>
                  <a:srgbClr val="000000"/>
                </a:solidFill>
                <a:ea typeface="Calibri"/>
                <a:cs typeface="Calibri"/>
              </a:rPr>
              <a:t>Topic Area 2:</a:t>
            </a:r>
            <a:r>
              <a:rPr lang="en-US" sz="800" b="1" dirty="0">
                <a:ea typeface="+mn-lt"/>
                <a:cs typeface="+mn-lt"/>
              </a:rPr>
              <a:t> c1500–c1700</a:t>
            </a:r>
          </a:p>
        </p:txBody>
      </p:sp>
      <p:sp>
        <p:nvSpPr>
          <p:cNvPr id="52" name="TextBox 1">
            <a:extLst>
              <a:ext uri="{FF2B5EF4-FFF2-40B4-BE49-F238E27FC236}">
                <a16:creationId xmlns:a16="http://schemas.microsoft.com/office/drawing/2014/main" id="{0CAD09AA-8C4D-38F9-0B10-727A291A6C31}"/>
              </a:ext>
            </a:extLst>
          </p:cNvPr>
          <p:cNvSpPr txBox="1"/>
          <p:nvPr/>
        </p:nvSpPr>
        <p:spPr>
          <a:xfrm>
            <a:off x="1579998" y="3735491"/>
            <a:ext cx="895955" cy="338554"/>
          </a:xfrm>
          <a:prstGeom prst="rect">
            <a:avLst/>
          </a:prstGeom>
          <a:solidFill>
            <a:srgbClr val="C84AE8"/>
          </a:solidFill>
          <a:ln>
            <a:solidFill>
              <a:srgbClr val="C84AE8"/>
            </a:solidFill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800" b="1" dirty="0">
                <a:solidFill>
                  <a:srgbClr val="000000"/>
                </a:solidFill>
                <a:ea typeface="Calibri"/>
                <a:cs typeface="Calibri"/>
              </a:rPr>
              <a:t>Topic Area 3:</a:t>
            </a:r>
            <a:r>
              <a:rPr lang="en-US" sz="800" b="1" dirty="0">
                <a:ea typeface="+mn-lt"/>
                <a:cs typeface="+mn-lt"/>
              </a:rPr>
              <a:t> c1700–c1900</a:t>
            </a:r>
          </a:p>
        </p:txBody>
      </p:sp>
      <p:sp>
        <p:nvSpPr>
          <p:cNvPr id="53" name="TextBox 1">
            <a:extLst>
              <a:ext uri="{FF2B5EF4-FFF2-40B4-BE49-F238E27FC236}">
                <a16:creationId xmlns:a16="http://schemas.microsoft.com/office/drawing/2014/main" id="{AAB2F845-EEB0-8D9B-ADE7-18DCF52E4E02}"/>
              </a:ext>
            </a:extLst>
          </p:cNvPr>
          <p:cNvSpPr txBox="1"/>
          <p:nvPr/>
        </p:nvSpPr>
        <p:spPr>
          <a:xfrm>
            <a:off x="5669343" y="3079623"/>
            <a:ext cx="846474" cy="338554"/>
          </a:xfrm>
          <a:prstGeom prst="rect">
            <a:avLst/>
          </a:prstGeom>
          <a:solidFill>
            <a:srgbClr val="C84AE8"/>
          </a:solidFill>
          <a:ln>
            <a:solidFill>
              <a:srgbClr val="C84AE8"/>
            </a:solidFill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800" b="1" dirty="0">
                <a:solidFill>
                  <a:srgbClr val="000000"/>
                </a:solidFill>
                <a:ea typeface="Calibri"/>
                <a:cs typeface="Calibri"/>
              </a:rPr>
              <a:t>Topic Area 4:</a:t>
            </a:r>
            <a:r>
              <a:rPr lang="en-US" sz="800" b="1" dirty="0">
                <a:ea typeface="+mn-lt"/>
                <a:cs typeface="+mn-lt"/>
              </a:rPr>
              <a:t> c1900–PD</a:t>
            </a:r>
          </a:p>
        </p:txBody>
      </p:sp>
      <p:sp>
        <p:nvSpPr>
          <p:cNvPr id="55" name="TextBox 1">
            <a:extLst>
              <a:ext uri="{FF2B5EF4-FFF2-40B4-BE49-F238E27FC236}">
                <a16:creationId xmlns:a16="http://schemas.microsoft.com/office/drawing/2014/main" id="{63DB8EDE-07FE-55C0-955E-60E28A8735B0}"/>
              </a:ext>
            </a:extLst>
          </p:cNvPr>
          <p:cNvSpPr txBox="1"/>
          <p:nvPr/>
        </p:nvSpPr>
        <p:spPr>
          <a:xfrm>
            <a:off x="1081477" y="2730354"/>
            <a:ext cx="876162" cy="338554"/>
          </a:xfrm>
          <a:prstGeom prst="rect">
            <a:avLst/>
          </a:prstGeom>
          <a:solidFill>
            <a:srgbClr val="C84AE8"/>
          </a:solidFill>
          <a:ln>
            <a:solidFill>
              <a:srgbClr val="C84AE8"/>
            </a:solidFill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800" b="1" dirty="0">
                <a:solidFill>
                  <a:srgbClr val="000000"/>
                </a:solidFill>
                <a:ea typeface="Calibri"/>
                <a:cs typeface="Calibri"/>
              </a:rPr>
              <a:t>Topic Area 5:</a:t>
            </a:r>
            <a:r>
              <a:rPr lang="en-US" sz="800" b="1" dirty="0">
                <a:ea typeface="+mn-lt"/>
                <a:cs typeface="+mn-lt"/>
              </a:rPr>
              <a:t> Whitechapel</a:t>
            </a:r>
          </a:p>
        </p:txBody>
      </p:sp>
      <p:pic>
        <p:nvPicPr>
          <p:cNvPr id="57" name="Picture 57">
            <a:extLst>
              <a:ext uri="{FF2B5EF4-FFF2-40B4-BE49-F238E27FC236}">
                <a16:creationId xmlns:a16="http://schemas.microsoft.com/office/drawing/2014/main" id="{B2C56F92-6967-32A5-091D-8EFD6DFE536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122385" y="8427770"/>
            <a:ext cx="276087" cy="171450"/>
          </a:xfrm>
          <a:prstGeom prst="rect">
            <a:avLst/>
          </a:prstGeom>
        </p:spPr>
      </p:pic>
      <p:pic>
        <p:nvPicPr>
          <p:cNvPr id="58" name="Picture 58" descr="Graphical user interface, application, Teams&#10;&#10;Description automatically generated">
            <a:extLst>
              <a:ext uri="{FF2B5EF4-FFF2-40B4-BE49-F238E27FC236}">
                <a16:creationId xmlns:a16="http://schemas.microsoft.com/office/drawing/2014/main" id="{32D999C7-716F-A0A3-A9D4-99D5A64C6659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112382" y="1727489"/>
            <a:ext cx="523613" cy="400050"/>
          </a:xfrm>
          <a:prstGeom prst="rect">
            <a:avLst/>
          </a:prstGeom>
        </p:spPr>
      </p:pic>
      <p:pic>
        <p:nvPicPr>
          <p:cNvPr id="59" name="Picture 58" descr="Graphical user interface, application, Teams&#10;&#10;Description automatically generated">
            <a:extLst>
              <a:ext uri="{FF2B5EF4-FFF2-40B4-BE49-F238E27FC236}">
                <a16:creationId xmlns:a16="http://schemas.microsoft.com/office/drawing/2014/main" id="{CAAB9EF7-4518-CEF7-ADB9-658955CDFCEA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024557" y="2699851"/>
            <a:ext cx="523613" cy="400050"/>
          </a:xfrm>
          <a:prstGeom prst="rect">
            <a:avLst/>
          </a:prstGeom>
        </p:spPr>
      </p:pic>
      <p:pic>
        <p:nvPicPr>
          <p:cNvPr id="60" name="Picture 58" descr="Graphical user interface, application, Teams&#10;&#10;Description automatically generated">
            <a:extLst>
              <a:ext uri="{FF2B5EF4-FFF2-40B4-BE49-F238E27FC236}">
                <a16:creationId xmlns:a16="http://schemas.microsoft.com/office/drawing/2014/main" id="{E0B9EB2F-220E-1045-6B39-D70AAD55F17C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541007" y="3494084"/>
            <a:ext cx="523613" cy="400050"/>
          </a:xfrm>
          <a:prstGeom prst="rect">
            <a:avLst/>
          </a:prstGeom>
        </p:spPr>
      </p:pic>
      <p:pic>
        <p:nvPicPr>
          <p:cNvPr id="61" name="Picture 58" descr="Graphical user interface, application, Teams&#10;&#10;Description automatically generated">
            <a:extLst>
              <a:ext uri="{FF2B5EF4-FFF2-40B4-BE49-F238E27FC236}">
                <a16:creationId xmlns:a16="http://schemas.microsoft.com/office/drawing/2014/main" id="{A04914A3-FDB2-06EA-1838-B6A19B1420D4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71431" y="3887523"/>
            <a:ext cx="523613" cy="400050"/>
          </a:xfrm>
          <a:prstGeom prst="rect">
            <a:avLst/>
          </a:prstGeom>
        </p:spPr>
      </p:pic>
      <p:pic>
        <p:nvPicPr>
          <p:cNvPr id="62" name="Picture 58" descr="Graphical user interface, application, Teams&#10;&#10;Description automatically generated">
            <a:extLst>
              <a:ext uri="{FF2B5EF4-FFF2-40B4-BE49-F238E27FC236}">
                <a16:creationId xmlns:a16="http://schemas.microsoft.com/office/drawing/2014/main" id="{27ABE051-36A3-6A06-BA71-9E900554EDA1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909732" y="4696600"/>
            <a:ext cx="523613" cy="400050"/>
          </a:xfrm>
          <a:prstGeom prst="rect">
            <a:avLst/>
          </a:prstGeom>
        </p:spPr>
      </p:pic>
      <p:pic>
        <p:nvPicPr>
          <p:cNvPr id="63" name="Picture 58" descr="Graphical user interface, application, Teams&#10;&#10;Description automatically generated">
            <a:extLst>
              <a:ext uri="{FF2B5EF4-FFF2-40B4-BE49-F238E27FC236}">
                <a16:creationId xmlns:a16="http://schemas.microsoft.com/office/drawing/2014/main" id="{1C46B36B-ED88-2AD9-6BDE-6CBE5BD0E1E6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279781" y="5698649"/>
            <a:ext cx="523613" cy="400050"/>
          </a:xfrm>
          <a:prstGeom prst="rect">
            <a:avLst/>
          </a:prstGeom>
        </p:spPr>
      </p:pic>
      <p:pic>
        <p:nvPicPr>
          <p:cNvPr id="192" name="Picture 58" descr="Graphical user interface, application, Teams&#10;&#10;Description automatically generated">
            <a:extLst>
              <a:ext uri="{FF2B5EF4-FFF2-40B4-BE49-F238E27FC236}">
                <a16:creationId xmlns:a16="http://schemas.microsoft.com/office/drawing/2014/main" id="{0482D964-D004-E064-243A-3CE5031E6BFE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481357" y="6708121"/>
            <a:ext cx="523613" cy="400050"/>
          </a:xfrm>
          <a:prstGeom prst="rect">
            <a:avLst/>
          </a:prstGeom>
        </p:spPr>
      </p:pic>
      <p:pic>
        <p:nvPicPr>
          <p:cNvPr id="193" name="Picture 58" descr="Graphical user interface, application, Teams&#10;&#10;Description automatically generated">
            <a:extLst>
              <a:ext uri="{FF2B5EF4-FFF2-40B4-BE49-F238E27FC236}">
                <a16:creationId xmlns:a16="http://schemas.microsoft.com/office/drawing/2014/main" id="{419FDE92-B9AB-6E50-1500-3B97FA7A1C70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61811" y="7524621"/>
            <a:ext cx="523613" cy="400050"/>
          </a:xfrm>
          <a:prstGeom prst="rect">
            <a:avLst/>
          </a:prstGeom>
        </p:spPr>
      </p:pic>
      <p:pic>
        <p:nvPicPr>
          <p:cNvPr id="194" name="Picture 58" descr="Graphical user interface, application, Teams&#10;&#10;Description automatically generated">
            <a:extLst>
              <a:ext uri="{FF2B5EF4-FFF2-40B4-BE49-F238E27FC236}">
                <a16:creationId xmlns:a16="http://schemas.microsoft.com/office/drawing/2014/main" id="{54DEEBB9-24F1-B06B-722B-66C2E6CB54C0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021469" y="8059080"/>
            <a:ext cx="523613" cy="400050"/>
          </a:xfrm>
          <a:prstGeom prst="rect">
            <a:avLst/>
          </a:prstGeom>
        </p:spPr>
      </p:pic>
      <p:pic>
        <p:nvPicPr>
          <p:cNvPr id="195" name="Picture 195" descr="A picture containing chart&#10;&#10;Description automatically generated">
            <a:extLst>
              <a:ext uri="{FF2B5EF4-FFF2-40B4-BE49-F238E27FC236}">
                <a16:creationId xmlns:a16="http://schemas.microsoft.com/office/drawing/2014/main" id="{6D5CBA07-2C9E-9882-5E40-D9DDFDA84528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850073" y="8693542"/>
            <a:ext cx="504573" cy="371475"/>
          </a:xfrm>
          <a:prstGeom prst="rect">
            <a:avLst/>
          </a:prstGeom>
        </p:spPr>
      </p:pic>
      <p:pic>
        <p:nvPicPr>
          <p:cNvPr id="196" name="Picture 195" descr="A picture containing chart&#10;&#10;Description automatically generated">
            <a:extLst>
              <a:ext uri="{FF2B5EF4-FFF2-40B4-BE49-F238E27FC236}">
                <a16:creationId xmlns:a16="http://schemas.microsoft.com/office/drawing/2014/main" id="{1CAF1B34-142C-B593-A6C2-7D395333889C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641464" y="8634235"/>
            <a:ext cx="504573" cy="371475"/>
          </a:xfrm>
          <a:prstGeom prst="rect">
            <a:avLst/>
          </a:prstGeom>
        </p:spPr>
      </p:pic>
      <p:pic>
        <p:nvPicPr>
          <p:cNvPr id="197" name="Picture 196" descr="A picture containing chart&#10;&#10;Description automatically generated">
            <a:extLst>
              <a:ext uri="{FF2B5EF4-FFF2-40B4-BE49-F238E27FC236}">
                <a16:creationId xmlns:a16="http://schemas.microsoft.com/office/drawing/2014/main" id="{1DCA7EF5-9BC6-F0C4-1F59-0E73F6F62754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304140" y="7684279"/>
            <a:ext cx="504573" cy="371475"/>
          </a:xfrm>
          <a:prstGeom prst="rect">
            <a:avLst/>
          </a:prstGeom>
        </p:spPr>
      </p:pic>
      <p:pic>
        <p:nvPicPr>
          <p:cNvPr id="198" name="Picture 197" descr="A picture containing chart&#10;&#10;Description automatically generated">
            <a:extLst>
              <a:ext uri="{FF2B5EF4-FFF2-40B4-BE49-F238E27FC236}">
                <a16:creationId xmlns:a16="http://schemas.microsoft.com/office/drawing/2014/main" id="{EC314565-DF14-61D6-4F5C-F0CB60499993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670912" y="6667524"/>
            <a:ext cx="504573" cy="371475"/>
          </a:xfrm>
          <a:prstGeom prst="rect">
            <a:avLst/>
          </a:prstGeom>
        </p:spPr>
      </p:pic>
      <p:pic>
        <p:nvPicPr>
          <p:cNvPr id="199" name="Picture 198" descr="A picture containing chart&#10;&#10;Description automatically generated">
            <a:extLst>
              <a:ext uri="{FF2B5EF4-FFF2-40B4-BE49-F238E27FC236}">
                <a16:creationId xmlns:a16="http://schemas.microsoft.com/office/drawing/2014/main" id="{198D3BD4-6AD6-3C99-2150-8E41F337CDD5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082896" y="5739834"/>
            <a:ext cx="504573" cy="371475"/>
          </a:xfrm>
          <a:prstGeom prst="rect">
            <a:avLst/>
          </a:prstGeom>
        </p:spPr>
      </p:pic>
      <p:pic>
        <p:nvPicPr>
          <p:cNvPr id="201" name="Picture 200" descr="A picture containing chart&#10;&#10;Description automatically generated">
            <a:extLst>
              <a:ext uri="{FF2B5EF4-FFF2-40B4-BE49-F238E27FC236}">
                <a16:creationId xmlns:a16="http://schemas.microsoft.com/office/drawing/2014/main" id="{61A258EF-A7ED-3A18-363A-EB74508FFCF6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229906" y="5190670"/>
            <a:ext cx="504573" cy="371475"/>
          </a:xfrm>
          <a:prstGeom prst="rect">
            <a:avLst/>
          </a:prstGeom>
        </p:spPr>
      </p:pic>
      <p:pic>
        <p:nvPicPr>
          <p:cNvPr id="202" name="Picture 201" descr="A picture containing chart&#10;&#10;Description automatically generated">
            <a:extLst>
              <a:ext uri="{FF2B5EF4-FFF2-40B4-BE49-F238E27FC236}">
                <a16:creationId xmlns:a16="http://schemas.microsoft.com/office/drawing/2014/main" id="{34779BDF-4822-73FF-B67A-BA57035A765D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450771" y="4723149"/>
            <a:ext cx="504573" cy="371475"/>
          </a:xfrm>
          <a:prstGeom prst="rect">
            <a:avLst/>
          </a:prstGeom>
        </p:spPr>
      </p:pic>
      <p:pic>
        <p:nvPicPr>
          <p:cNvPr id="203" name="Picture 202" descr="A picture containing chart&#10;&#10;Description automatically generated">
            <a:extLst>
              <a:ext uri="{FF2B5EF4-FFF2-40B4-BE49-F238E27FC236}">
                <a16:creationId xmlns:a16="http://schemas.microsoft.com/office/drawing/2014/main" id="{889CA8FA-82F4-243F-5897-113BA7406E9B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535218" y="3706394"/>
            <a:ext cx="504573" cy="371475"/>
          </a:xfrm>
          <a:prstGeom prst="rect">
            <a:avLst/>
          </a:prstGeom>
        </p:spPr>
      </p:pic>
      <p:pic>
        <p:nvPicPr>
          <p:cNvPr id="204" name="Picture 203" descr="A picture containing chart&#10;&#10;Description automatically generated">
            <a:extLst>
              <a:ext uri="{FF2B5EF4-FFF2-40B4-BE49-F238E27FC236}">
                <a16:creationId xmlns:a16="http://schemas.microsoft.com/office/drawing/2014/main" id="{EE18A6E5-FB08-6807-CB8A-699577CDC536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004196" y="2719328"/>
            <a:ext cx="504573" cy="371475"/>
          </a:xfrm>
          <a:prstGeom prst="rect">
            <a:avLst/>
          </a:prstGeom>
        </p:spPr>
      </p:pic>
      <p:pic>
        <p:nvPicPr>
          <p:cNvPr id="236" name="Picture 235" descr="A picture containing chart&#10;&#10;Description automatically generated">
            <a:extLst>
              <a:ext uri="{FF2B5EF4-FFF2-40B4-BE49-F238E27FC236}">
                <a16:creationId xmlns:a16="http://schemas.microsoft.com/office/drawing/2014/main" id="{270EA5A9-D4C3-1B17-30AB-D9D1E3CFFC63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56111" y="1880703"/>
            <a:ext cx="504573" cy="371475"/>
          </a:xfrm>
          <a:prstGeom prst="rect">
            <a:avLst/>
          </a:prstGeom>
        </p:spPr>
      </p:pic>
      <p:pic>
        <p:nvPicPr>
          <p:cNvPr id="237" name="Picture 57">
            <a:extLst>
              <a:ext uri="{FF2B5EF4-FFF2-40B4-BE49-F238E27FC236}">
                <a16:creationId xmlns:a16="http://schemas.microsoft.com/office/drawing/2014/main" id="{C06D1BC0-59BB-7A95-C9BC-F6F4C562229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96605" y="8427840"/>
            <a:ext cx="276087" cy="171450"/>
          </a:xfrm>
          <a:prstGeom prst="rect">
            <a:avLst/>
          </a:prstGeom>
        </p:spPr>
      </p:pic>
      <p:pic>
        <p:nvPicPr>
          <p:cNvPr id="238" name="Picture 57">
            <a:extLst>
              <a:ext uri="{FF2B5EF4-FFF2-40B4-BE49-F238E27FC236}">
                <a16:creationId xmlns:a16="http://schemas.microsoft.com/office/drawing/2014/main" id="{4DB635B6-D23A-0639-1228-67DAA296371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758766" y="8427910"/>
            <a:ext cx="276087" cy="171450"/>
          </a:xfrm>
          <a:prstGeom prst="rect">
            <a:avLst/>
          </a:prstGeom>
        </p:spPr>
      </p:pic>
      <p:pic>
        <p:nvPicPr>
          <p:cNvPr id="239" name="Picture 57">
            <a:extLst>
              <a:ext uri="{FF2B5EF4-FFF2-40B4-BE49-F238E27FC236}">
                <a16:creationId xmlns:a16="http://schemas.microsoft.com/office/drawing/2014/main" id="{DB32BBC1-7F2E-6508-2FD6-C13FDA47455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03722" y="8346338"/>
            <a:ext cx="276087" cy="171450"/>
          </a:xfrm>
          <a:prstGeom prst="rect">
            <a:avLst/>
          </a:prstGeom>
        </p:spPr>
      </p:pic>
      <p:pic>
        <p:nvPicPr>
          <p:cNvPr id="240" name="Picture 57">
            <a:extLst>
              <a:ext uri="{FF2B5EF4-FFF2-40B4-BE49-F238E27FC236}">
                <a16:creationId xmlns:a16="http://schemas.microsoft.com/office/drawing/2014/main" id="{21F44A75-6F02-17AB-E798-3E1657C451D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402966" y="7411226"/>
            <a:ext cx="276087" cy="171450"/>
          </a:xfrm>
          <a:prstGeom prst="rect">
            <a:avLst/>
          </a:prstGeom>
        </p:spPr>
      </p:pic>
      <p:pic>
        <p:nvPicPr>
          <p:cNvPr id="241" name="Picture 57">
            <a:extLst>
              <a:ext uri="{FF2B5EF4-FFF2-40B4-BE49-F238E27FC236}">
                <a16:creationId xmlns:a16="http://schemas.microsoft.com/office/drawing/2014/main" id="{7A0418FE-47CB-5DF0-E56A-41FA5C88AC6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634556" y="7440985"/>
            <a:ext cx="276087" cy="171450"/>
          </a:xfrm>
          <a:prstGeom prst="rect">
            <a:avLst/>
          </a:prstGeom>
        </p:spPr>
      </p:pic>
      <p:pic>
        <p:nvPicPr>
          <p:cNvPr id="242" name="Picture 57">
            <a:extLst>
              <a:ext uri="{FF2B5EF4-FFF2-40B4-BE49-F238E27FC236}">
                <a16:creationId xmlns:a16="http://schemas.microsoft.com/office/drawing/2014/main" id="{D73F92E6-D152-E12A-8FF8-2AC2349A230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38181" y="6424230"/>
            <a:ext cx="276087" cy="171450"/>
          </a:xfrm>
          <a:prstGeom prst="rect">
            <a:avLst/>
          </a:prstGeom>
        </p:spPr>
      </p:pic>
      <p:pic>
        <p:nvPicPr>
          <p:cNvPr id="243" name="Picture 57">
            <a:extLst>
              <a:ext uri="{FF2B5EF4-FFF2-40B4-BE49-F238E27FC236}">
                <a16:creationId xmlns:a16="http://schemas.microsoft.com/office/drawing/2014/main" id="{D69A0ED6-247B-380A-0A0B-A9CCF805B0C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321453" y="6416877"/>
            <a:ext cx="276087" cy="171450"/>
          </a:xfrm>
          <a:prstGeom prst="rect">
            <a:avLst/>
          </a:prstGeom>
        </p:spPr>
      </p:pic>
      <p:pic>
        <p:nvPicPr>
          <p:cNvPr id="244" name="Picture 57">
            <a:extLst>
              <a:ext uri="{FF2B5EF4-FFF2-40B4-BE49-F238E27FC236}">
                <a16:creationId xmlns:a16="http://schemas.microsoft.com/office/drawing/2014/main" id="{7CA19391-5332-D423-888A-17CD20B8459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82143" y="5986467"/>
            <a:ext cx="276087" cy="171450"/>
          </a:xfrm>
          <a:prstGeom prst="rect">
            <a:avLst/>
          </a:prstGeom>
        </p:spPr>
      </p:pic>
      <p:pic>
        <p:nvPicPr>
          <p:cNvPr id="245" name="Picture 57">
            <a:extLst>
              <a:ext uri="{FF2B5EF4-FFF2-40B4-BE49-F238E27FC236}">
                <a16:creationId xmlns:a16="http://schemas.microsoft.com/office/drawing/2014/main" id="{AC82C454-CFA0-A7B3-84FE-863B363F26A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08782" y="5652543"/>
            <a:ext cx="276087" cy="171450"/>
          </a:xfrm>
          <a:prstGeom prst="rect">
            <a:avLst/>
          </a:prstGeom>
        </p:spPr>
      </p:pic>
      <p:pic>
        <p:nvPicPr>
          <p:cNvPr id="246" name="Picture 57">
            <a:extLst>
              <a:ext uri="{FF2B5EF4-FFF2-40B4-BE49-F238E27FC236}">
                <a16:creationId xmlns:a16="http://schemas.microsoft.com/office/drawing/2014/main" id="{B45706A2-6BF0-D777-E05A-BF32E49055C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228506" y="5452218"/>
            <a:ext cx="276087" cy="171450"/>
          </a:xfrm>
          <a:prstGeom prst="rect">
            <a:avLst/>
          </a:prstGeom>
        </p:spPr>
      </p:pic>
      <p:pic>
        <p:nvPicPr>
          <p:cNvPr id="247" name="Picture 57">
            <a:extLst>
              <a:ext uri="{FF2B5EF4-FFF2-40B4-BE49-F238E27FC236}">
                <a16:creationId xmlns:a16="http://schemas.microsoft.com/office/drawing/2014/main" id="{D194A640-BCE8-0D91-813E-B0B5DFD32BE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658912" y="5481976"/>
            <a:ext cx="276087" cy="171450"/>
          </a:xfrm>
          <a:prstGeom prst="rect">
            <a:avLst/>
          </a:prstGeom>
        </p:spPr>
      </p:pic>
      <p:pic>
        <p:nvPicPr>
          <p:cNvPr id="249" name="Picture 57">
            <a:extLst>
              <a:ext uri="{FF2B5EF4-FFF2-40B4-BE49-F238E27FC236}">
                <a16:creationId xmlns:a16="http://schemas.microsoft.com/office/drawing/2014/main" id="{420ECC73-50E7-0273-DFC2-827C9BF4DDB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903866" y="5570830"/>
            <a:ext cx="276087" cy="171450"/>
          </a:xfrm>
          <a:prstGeom prst="rect">
            <a:avLst/>
          </a:prstGeom>
        </p:spPr>
      </p:pic>
      <p:pic>
        <p:nvPicPr>
          <p:cNvPr id="252" name="Picture 57">
            <a:extLst>
              <a:ext uri="{FF2B5EF4-FFF2-40B4-BE49-F238E27FC236}">
                <a16:creationId xmlns:a16="http://schemas.microsoft.com/office/drawing/2014/main" id="{94159082-7656-CB6D-91B1-509E1CCE5CD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38416" y="4502120"/>
            <a:ext cx="276087" cy="171450"/>
          </a:xfrm>
          <a:prstGeom prst="rect">
            <a:avLst/>
          </a:prstGeom>
        </p:spPr>
      </p:pic>
      <p:pic>
        <p:nvPicPr>
          <p:cNvPr id="257" name="Picture 57">
            <a:extLst>
              <a:ext uri="{FF2B5EF4-FFF2-40B4-BE49-F238E27FC236}">
                <a16:creationId xmlns:a16="http://schemas.microsoft.com/office/drawing/2014/main" id="{E2106AE3-2CDE-90E7-B639-48FED842035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24271" y="4925248"/>
            <a:ext cx="276087" cy="171450"/>
          </a:xfrm>
          <a:prstGeom prst="rect">
            <a:avLst/>
          </a:prstGeom>
        </p:spPr>
      </p:pic>
      <p:pic>
        <p:nvPicPr>
          <p:cNvPr id="258" name="Picture 57">
            <a:extLst>
              <a:ext uri="{FF2B5EF4-FFF2-40B4-BE49-F238E27FC236}">
                <a16:creationId xmlns:a16="http://schemas.microsoft.com/office/drawing/2014/main" id="{0A8E7544-E2AE-6522-4B07-90325CF58C3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23749" y="4710078"/>
            <a:ext cx="276087" cy="171450"/>
          </a:xfrm>
          <a:prstGeom prst="rect">
            <a:avLst/>
          </a:prstGeom>
        </p:spPr>
      </p:pic>
      <p:pic>
        <p:nvPicPr>
          <p:cNvPr id="259" name="Picture 57">
            <a:extLst>
              <a:ext uri="{FF2B5EF4-FFF2-40B4-BE49-F238E27FC236}">
                <a16:creationId xmlns:a16="http://schemas.microsoft.com/office/drawing/2014/main" id="{6B331721-0F2D-0D55-E14F-FBB98D26F22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639867" y="3455817"/>
            <a:ext cx="276087" cy="171450"/>
          </a:xfrm>
          <a:prstGeom prst="rect">
            <a:avLst/>
          </a:prstGeom>
        </p:spPr>
      </p:pic>
      <p:pic>
        <p:nvPicPr>
          <p:cNvPr id="260" name="Picture 57">
            <a:extLst>
              <a:ext uri="{FF2B5EF4-FFF2-40B4-BE49-F238E27FC236}">
                <a16:creationId xmlns:a16="http://schemas.microsoft.com/office/drawing/2014/main" id="{0BC4EB09-2A7D-701F-FEFB-638E498C80E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6173" y="1926939"/>
            <a:ext cx="276087" cy="171450"/>
          </a:xfrm>
          <a:prstGeom prst="rect">
            <a:avLst/>
          </a:prstGeom>
        </p:spPr>
      </p:pic>
      <p:pic>
        <p:nvPicPr>
          <p:cNvPr id="261" name="Picture 57">
            <a:extLst>
              <a:ext uri="{FF2B5EF4-FFF2-40B4-BE49-F238E27FC236}">
                <a16:creationId xmlns:a16="http://schemas.microsoft.com/office/drawing/2014/main" id="{331B5F55-ECB6-D4D8-BC06-FD0A99CF9D9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23282" y="1489107"/>
            <a:ext cx="276087" cy="1714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33523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Beth xmlns="2ae8b9b8-deb7-4e47-ba09-cc2898df0d8c" xsi:nil="true"/>
    <DateandTime xmlns="2ae8b9b8-deb7-4e47-ba09-cc2898df0d8c" xsi:nil="true"/>
    <TaxCatchAll xmlns="baff96f5-a7d4-4f1d-8526-ffc6a0e3c1dd" xsi:nil="true"/>
    <lcf76f155ced4ddcb4097134ff3c332f xmlns="2ae8b9b8-deb7-4e47-ba09-cc2898df0d8c">
      <Terms xmlns="http://schemas.microsoft.com/office/infopath/2007/PartnerControls"/>
    </lcf76f155ced4ddcb4097134ff3c332f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B9E0B2B11D76E45A4A8CA10C7FC0931" ma:contentTypeVersion="21" ma:contentTypeDescription="Create a new document." ma:contentTypeScope="" ma:versionID="7b5ab6c6d5cea6e5a058d3189d50fcfb">
  <xsd:schema xmlns:xsd="http://www.w3.org/2001/XMLSchema" xmlns:xs="http://www.w3.org/2001/XMLSchema" xmlns:p="http://schemas.microsoft.com/office/2006/metadata/properties" xmlns:ns2="2ae8b9b8-deb7-4e47-ba09-cc2898df0d8c" xmlns:ns3="baff96f5-a7d4-4f1d-8526-ffc6a0e3c1dd" targetNamespace="http://schemas.microsoft.com/office/2006/metadata/properties" ma:root="true" ma:fieldsID="41a9c2034204a5b9543db65af6179092" ns2:_="" ns3:_="">
    <xsd:import namespace="2ae8b9b8-deb7-4e47-ba09-cc2898df0d8c"/>
    <xsd:import namespace="baff96f5-a7d4-4f1d-8526-ffc6a0e3c1d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3:SharedWithUsers" minOccurs="0"/>
                <xsd:element ref="ns3:SharedWithDetails" minOccurs="0"/>
                <xsd:element ref="ns2:Beth" minOccurs="0"/>
                <xsd:element ref="ns2:MediaServiceLocation" minOccurs="0"/>
                <xsd:element ref="ns2:DateandTim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ae8b9b8-deb7-4e47-ba09-cc2898df0d8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Beth" ma:index="19" nillable="true" ma:displayName="Beth" ma:format="DateTime" ma:internalName="Beth">
      <xsd:simpleType>
        <xsd:restriction base="dms:DateTime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DateandTime" ma:index="21" nillable="true" ma:displayName="Date and Time" ma:format="DateOnly" ma:internalName="DateandTime">
      <xsd:simpleType>
        <xsd:restriction base="dms:DateTime"/>
      </xsd:simpleType>
    </xsd:element>
    <xsd:element name="MediaLengthInSeconds" ma:index="22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4" nillable="true" ma:taxonomy="true" ma:internalName="lcf76f155ced4ddcb4097134ff3c332f" ma:taxonomyFieldName="MediaServiceImageTags" ma:displayName="Image Tags" ma:readOnly="false" ma:fieldId="{5cf76f15-5ced-4ddc-b409-7134ff3c332f}" ma:taxonomyMulti="true" ma:sspId="1f716dc5-a102-461f-8ebd-7330aa7d30a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6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7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8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aff96f5-a7d4-4f1d-8526-ffc6a0e3c1dd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5" nillable="true" ma:displayName="Taxonomy Catch All Column" ma:hidden="true" ma:list="{06046488-a493-40a3-aad1-5cc745c4a11b}" ma:internalName="TaxCatchAll" ma:showField="CatchAllData" ma:web="baff96f5-a7d4-4f1d-8526-ffc6a0e3c1d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39205D65-FAE3-419C-A3DC-488DC3974629}">
  <ds:schemaRefs>
    <ds:schemaRef ds:uri="http://schemas.microsoft.com/office/2006/metadata/properties"/>
    <ds:schemaRef ds:uri="http://schemas.microsoft.com/office/infopath/2007/PartnerControls"/>
    <ds:schemaRef ds:uri="2ae8b9b8-deb7-4e47-ba09-cc2898df0d8c"/>
    <ds:schemaRef ds:uri="baff96f5-a7d4-4f1d-8526-ffc6a0e3c1dd"/>
  </ds:schemaRefs>
</ds:datastoreItem>
</file>

<file path=customXml/itemProps2.xml><?xml version="1.0" encoding="utf-8"?>
<ds:datastoreItem xmlns:ds="http://schemas.openxmlformats.org/officeDocument/2006/customXml" ds:itemID="{729AA0A0-5DDB-4CBE-9E34-6D8B75F9B70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ae8b9b8-deb7-4e47-ba09-cc2898df0d8c"/>
    <ds:schemaRef ds:uri="baff96f5-a7d4-4f1d-8526-ffc6a0e3c1d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C8467DF2-671F-494A-9BF8-32896AC3EE28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1482</TotalTime>
  <Words>378</Words>
  <Application>Microsoft Office PowerPoint</Application>
  <PresentationFormat>A4 Paper (210x297 mm)</PresentationFormat>
  <Paragraphs>91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The BHS Learning Journey – Y10 History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Emma Starkey</dc:creator>
  <cp:lastModifiedBy>Assessor</cp:lastModifiedBy>
  <cp:revision>827</cp:revision>
  <dcterms:created xsi:type="dcterms:W3CDTF">2019-07-02T10:31:49Z</dcterms:created>
  <dcterms:modified xsi:type="dcterms:W3CDTF">2025-06-09T10:43:52Z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0x0101009B9E0B2B11D76E45A4A8CA10C7FC0931</vt:lpwstr>
  </property>
  <property fmtid="{D5CDD505-2E9C-101B-9397-08002B2CF9AE}" pid="3" name="MediaServiceImageTags">
    <vt:lpwstr/>
  </property>
</Properties>
</file>