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1450" y="-9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96E74-02A3-4D31-B461-BAE486E2129B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8706A-E000-44E1-A8FC-94D315B624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270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88706A-E000-44E1-A8FC-94D315B6244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88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-176420" y="2976292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307975" y="5965801"/>
              <a:ext cx="2471320" cy="1417810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486400" y="8766215"/>
            <a:ext cx="1361172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</a:t>
            </a:r>
            <a:r>
              <a:rPr lang="en-GB" sz="1200">
                <a:solidFill>
                  <a:schemeClr val="tx1"/>
                </a:solidFill>
              </a:rPr>
              <a:t>10 begins aka GCSE</a:t>
            </a:r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673368" y="1580918"/>
            <a:ext cx="5591175" cy="1800225"/>
          </a:xfrm>
          <a:prstGeom prst="rect">
            <a:avLst/>
          </a:prstGeom>
        </p:spPr>
      </p:pic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8" y="938954"/>
            <a:ext cx="1326561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11 this way!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93107" y="2783445"/>
            <a:ext cx="7654" cy="1793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44431" y="7722303"/>
            <a:ext cx="14101" cy="3010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390732" y="7736567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/>
          <p:cNvSpPr/>
          <p:nvPr/>
        </p:nvSpPr>
        <p:spPr>
          <a:xfrm>
            <a:off x="-64615" y="7253107"/>
            <a:ext cx="1367920" cy="1513107"/>
          </a:xfrm>
          <a:prstGeom prst="rect">
            <a:avLst/>
          </a:prstGeom>
          <a:solidFill>
            <a:srgbClr val="F6F6F6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1: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Measures,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Rounding and limits,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Algebraic manipulation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U4: Fractions and decimals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U5: Types of number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8BB113E-60C9-4BBF-8530-5CFDB0B3D3C6}"/>
              </a:ext>
            </a:extLst>
          </p:cNvPr>
          <p:cNvSpPr/>
          <p:nvPr/>
        </p:nvSpPr>
        <p:spPr>
          <a:xfrm>
            <a:off x="-243173" y="5240652"/>
            <a:ext cx="1720253" cy="671003"/>
          </a:xfrm>
          <a:prstGeom prst="rect">
            <a:avLst/>
          </a:prstGeom>
          <a:solidFill>
            <a:srgbClr val="F6F6F6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Half Term 3: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Sequences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Angles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Collecting data (weeks two and three) 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2B64DDE7-D764-481F-9827-CD2BF3B442A0}"/>
              </a:ext>
            </a:extLst>
          </p:cNvPr>
          <p:cNvSpPr/>
          <p:nvPr/>
        </p:nvSpPr>
        <p:spPr>
          <a:xfrm>
            <a:off x="5034005" y="4296439"/>
            <a:ext cx="1948157" cy="1380161"/>
          </a:xfrm>
          <a:prstGeom prst="rect">
            <a:avLst/>
          </a:prstGeom>
          <a:solidFill>
            <a:srgbClr val="F6F6F6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Half Term 4: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U1: Collecting data and averages (week three)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U2: Similarity, congruence and transformations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U3: Pythagoras</a:t>
            </a:r>
          </a:p>
          <a:p>
            <a:pPr algn="ctr"/>
            <a:endParaRPr lang="en-GB" sz="10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8616D71-70A0-4D90-955B-AC87D33CB951}"/>
              </a:ext>
            </a:extLst>
          </p:cNvPr>
          <p:cNvSpPr/>
          <p:nvPr/>
        </p:nvSpPr>
        <p:spPr>
          <a:xfrm>
            <a:off x="-94961" y="3056882"/>
            <a:ext cx="1707127" cy="1007827"/>
          </a:xfrm>
          <a:prstGeom prst="rect">
            <a:avLst/>
          </a:prstGeom>
          <a:solidFill>
            <a:srgbClr val="F6F6F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5: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Trigonometry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 : Linear functions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indices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BF734393-A6DF-4D68-8917-F79EF89C85DD}"/>
              </a:ext>
            </a:extLst>
          </p:cNvPr>
          <p:cNvSpPr/>
          <p:nvPr/>
        </p:nvSpPr>
        <p:spPr>
          <a:xfrm>
            <a:off x="5106510" y="2089648"/>
            <a:ext cx="1456179" cy="876704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</a:rPr>
              <a:t>Half Term 6: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  <a:cs typeface="Calibri"/>
              </a:rPr>
              <a:t>U1: Simultaneous equations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  <a:cs typeface="Calibri"/>
              </a:rPr>
              <a:t>U2: Area and volume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5FE08F-7376-44A9-883E-EB9C222ABEE2}"/>
              </a:ext>
            </a:extLst>
          </p:cNvPr>
          <p:cNvSpPr txBox="1"/>
          <p:nvPr/>
        </p:nvSpPr>
        <p:spPr>
          <a:xfrm>
            <a:off x="1744431" y="776298"/>
            <a:ext cx="3003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/>
              <a:t>Year 10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8BB113E-60C9-4BBF-8530-5CFDB0B3D3C6}"/>
              </a:ext>
            </a:extLst>
          </p:cNvPr>
          <p:cNvSpPr/>
          <p:nvPr/>
        </p:nvSpPr>
        <p:spPr>
          <a:xfrm>
            <a:off x="5411953" y="6645953"/>
            <a:ext cx="1645882" cy="1291541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2: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Percentages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Substitution and formulae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Solving linear equations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U4: Ratio and proportion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49894" y="7381927"/>
            <a:ext cx="9890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compound measures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048327" y="7332073"/>
            <a:ext cx="989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use upper/lower bounds to write error intervals. 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261241" y="7717265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902434" y="7321075"/>
            <a:ext cx="989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expand brackets and factorise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077410" y="7711127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818155" y="7321075"/>
            <a:ext cx="9890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add/subtract/multiply/divide decimals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5177701" y="6686184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963257" y="6245319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compound and simple interest. 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363962" y="6694010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130480" y="6307798"/>
            <a:ext cx="989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rearrange formulae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14738" y="6752659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055482" y="6337161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solve linear equations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339808" y="6777553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080552" y="6362055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solve problems involving ratio and proportion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2381" y="5968556"/>
            <a:ext cx="849769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b="1" dirty="0"/>
              <a:t>END OF TERM ASSESSMENT</a:t>
            </a:r>
            <a:endParaRPr lang="en-GB" sz="600" b="1" dirty="0"/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30307" y="5784321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471051" y="5368823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the nth term of a linear sequence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74242" y="5792146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514986" y="5376648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bearings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752441" y="4711448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4077410" y="4414987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present data using a variety of graphs. 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91135" y="4765844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008195" y="4385800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how to translate and enlarge shapes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634065" y="4754465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1921145" y="4387640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similar and congruent shapes.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576843" y="4743793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-45831" y="4488845"/>
            <a:ext cx="849769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b="1" dirty="0"/>
              <a:t>END OF TERM ASSESSMENT</a:t>
            </a:r>
            <a:endParaRPr lang="en-GB" sz="600" b="1" dirty="0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34762" y="3730355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619231" y="3372659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trigonometry 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191114" y="3699008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2650309" y="3362991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plot straight line graphs. 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415119" y="3712670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4061028" y="3355001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numbers in standard form. 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919925" y="2452330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solve simultaneous equations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634918" y="2470812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the volume and </a:t>
            </a:r>
            <a:r>
              <a:rPr lang="en-GB" sz="700"/>
              <a:t>surface area of 3D shapes. </a:t>
            </a:r>
            <a:endParaRPr lang="en-GB" sz="700" dirty="0"/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35776" y="2799629"/>
            <a:ext cx="7654" cy="1793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956233" y="2644855"/>
            <a:ext cx="849769" cy="430887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100" b="1" dirty="0"/>
              <a:t>MOCK EXAMS</a:t>
            </a:r>
            <a:endParaRPr lang="en-GB" sz="11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880904" y="4419131"/>
            <a:ext cx="1122285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Pythagoras. 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5705910" y="3583728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5351819" y="3226059"/>
            <a:ext cx="1388964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700" dirty="0"/>
              <a:t>What do you know about solving simultaneous equations?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644917D-D3EE-4719-B8CB-71F00B6E9E58}"/>
              </a:ext>
            </a:extLst>
          </p:cNvPr>
          <p:cNvSpPr txBox="1"/>
          <p:nvPr/>
        </p:nvSpPr>
        <p:spPr>
          <a:xfrm>
            <a:off x="5211373" y="8072522"/>
            <a:ext cx="989074" cy="63094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the highest common factor and lowest common multiple using prime factors. 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9B5C784-9790-452F-BDFD-569642D50B47}"/>
              </a:ext>
            </a:extLst>
          </p:cNvPr>
          <p:cNvCxnSpPr>
            <a:cxnSpLocks/>
          </p:cNvCxnSpPr>
          <p:nvPr/>
        </p:nvCxnSpPr>
        <p:spPr>
          <a:xfrm>
            <a:off x="4796366" y="8345995"/>
            <a:ext cx="366665" cy="10762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D2E8DD62-412F-40D1-984C-D3C720A44891}"/>
              </a:ext>
            </a:extLst>
          </p:cNvPr>
          <p:cNvCxnSpPr>
            <a:cxnSpLocks/>
          </p:cNvCxnSpPr>
          <p:nvPr/>
        </p:nvCxnSpPr>
        <p:spPr>
          <a:xfrm flipH="1" flipV="1">
            <a:off x="4212823" y="5702407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A85A6C76-58D3-4CB1-9CE6-E899A1C4C3EF}"/>
              </a:ext>
            </a:extLst>
          </p:cNvPr>
          <p:cNvSpPr txBox="1"/>
          <p:nvPr/>
        </p:nvSpPr>
        <p:spPr>
          <a:xfrm>
            <a:off x="3499885" y="5439127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averages from frequency tables</a:t>
            </a:r>
          </a:p>
        </p:txBody>
      </p:sp>
    </p:spTree>
    <p:extLst>
      <p:ext uri="{BB962C8B-B14F-4D97-AF65-F5344CB8AC3E}">
        <p14:creationId xmlns:p14="http://schemas.microsoft.com/office/powerpoint/2010/main" val="2854028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8EA1A64A95B48ADAE4238B8CD4F3E" ma:contentTypeVersion="6" ma:contentTypeDescription="Create a new document." ma:contentTypeScope="" ma:versionID="ee9848478c77b94d44e90bb5177f526e">
  <xsd:schema xmlns:xsd="http://www.w3.org/2001/XMLSchema" xmlns:xs="http://www.w3.org/2001/XMLSchema" xmlns:p="http://schemas.microsoft.com/office/2006/metadata/properties" xmlns:ns2="8c699e22-bc51-43b2-9ee5-14f528ae003b" xmlns:ns3="1ccfb3b9-5c03-4012-82d0-741db3a39192" targetNamespace="http://schemas.microsoft.com/office/2006/metadata/properties" ma:root="true" ma:fieldsID="0ace8ac5efe6a12ea83e252b95d7650b" ns2:_="" ns3:_="">
    <xsd:import namespace="8c699e22-bc51-43b2-9ee5-14f528ae003b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99e22-bc51-43b2-9ee5-14f528ae00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A333AB-E9F9-4C16-9988-49F9853CDD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65E305-17EE-4F6C-B402-F2A10F805DFE}">
  <ds:schemaRefs>
    <ds:schemaRef ds:uri="1ccfb3b9-5c03-4012-82d0-741db3a39192"/>
    <ds:schemaRef ds:uri="8c699e22-bc51-43b2-9ee5-14f528ae003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D002F06-EC86-45C3-AE5F-70B74C974ED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344</Words>
  <Application>Microsoft Office PowerPoint</Application>
  <PresentationFormat>A4 Paper (210x297 mm)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Luke Johnson</cp:lastModifiedBy>
  <cp:revision>27</cp:revision>
  <dcterms:created xsi:type="dcterms:W3CDTF">2019-07-02T10:31:49Z</dcterms:created>
  <dcterms:modified xsi:type="dcterms:W3CDTF">2024-07-10T12:35:14Z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0x0101001938EA1A64A95B48ADAE4238B8CD4F3E</vt:lpwstr>
  </property>
</Properties>
</file>