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1018" y="-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6E74-02A3-4D31-B461-BAE486E2129B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8706A-E000-44E1-A8FC-94D315B624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7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88706A-E000-44E1-A8FC-94D315B624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8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176420" y="2976292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07975" y="5965801"/>
              <a:ext cx="2471320" cy="1417810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486400" y="8766215"/>
            <a:ext cx="1361172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</a:t>
            </a:r>
            <a:r>
              <a:rPr lang="en-GB" sz="1200">
                <a:solidFill>
                  <a:schemeClr val="tx1"/>
                </a:solidFill>
              </a:rPr>
              <a:t>10 begins aka GCSE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73368" y="1580918"/>
            <a:ext cx="5591175" cy="1800225"/>
          </a:xfrm>
          <a:prstGeom prst="rect">
            <a:avLst/>
          </a:prstGeom>
        </p:spPr>
      </p:pic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8" y="938954"/>
            <a:ext cx="1326561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11 this way!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93107" y="2783445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83" name="Rectangle 182"/>
          <p:cNvSpPr/>
          <p:nvPr/>
        </p:nvSpPr>
        <p:spPr>
          <a:xfrm>
            <a:off x="-64615" y="7253107"/>
            <a:ext cx="1367920" cy="1513107"/>
          </a:xfrm>
          <a:prstGeom prst="rect">
            <a:avLst/>
          </a:prstGeom>
          <a:solidFill>
            <a:srgbClr val="F6F6F6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1: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Algebraic manipulation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Percentages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Solving linear equations and inequalities. 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-243173" y="5240652"/>
            <a:ext cx="1720253" cy="671003"/>
          </a:xfrm>
          <a:prstGeom prst="rect">
            <a:avLst/>
          </a:prstGeom>
          <a:solidFill>
            <a:srgbClr val="F6F6F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Half Term 3: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Angles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Handling Data 1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Sequences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B64DDE7-D764-481F-9827-CD2BF3B442A0}"/>
              </a:ext>
            </a:extLst>
          </p:cNvPr>
          <p:cNvSpPr/>
          <p:nvPr/>
        </p:nvSpPr>
        <p:spPr>
          <a:xfrm>
            <a:off x="5034005" y="4296439"/>
            <a:ext cx="1948157" cy="1380161"/>
          </a:xfrm>
          <a:prstGeom prst="rect">
            <a:avLst/>
          </a:prstGeom>
          <a:solidFill>
            <a:srgbClr val="F6F6F6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Half Term 4: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U1: Similarity, congruence and transformations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U2: Pythagoras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U3: Trigonometry (part one) </a:t>
            </a:r>
          </a:p>
          <a:p>
            <a:pPr algn="ctr"/>
            <a:endParaRPr lang="en-GB" sz="10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8616D71-70A0-4D90-955B-AC87D33CB951}"/>
              </a:ext>
            </a:extLst>
          </p:cNvPr>
          <p:cNvSpPr/>
          <p:nvPr/>
        </p:nvSpPr>
        <p:spPr>
          <a:xfrm>
            <a:off x="-94961" y="3056882"/>
            <a:ext cx="1707127" cy="1007827"/>
          </a:xfrm>
          <a:prstGeom prst="rect">
            <a:avLst/>
          </a:prstGeom>
          <a:solidFill>
            <a:srgbClr val="F6F6F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5: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Trigonometry (part two)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 : Rounding and limits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Volume and surface area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F734393-A6DF-4D68-8917-F79EF89C85DD}"/>
              </a:ext>
            </a:extLst>
          </p:cNvPr>
          <p:cNvSpPr/>
          <p:nvPr/>
        </p:nvSpPr>
        <p:spPr>
          <a:xfrm>
            <a:off x="5106510" y="2089648"/>
            <a:ext cx="1456179" cy="876704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Half Term 6: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U1: Handing data 2 (Charts and diagrams)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U2: Linear functions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E08F-7376-44A9-883E-EB9C222ABEE2}"/>
              </a:ext>
            </a:extLst>
          </p:cNvPr>
          <p:cNvSpPr txBox="1"/>
          <p:nvPr/>
        </p:nvSpPr>
        <p:spPr>
          <a:xfrm>
            <a:off x="1744431" y="776298"/>
            <a:ext cx="300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Year 10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5411953" y="6645953"/>
            <a:ext cx="1645882" cy="1291541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2: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Fractions and decimals including recurring decimals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Ratio and proportion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Formulae and substitution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U4: Measures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27238" y="773573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332993" y="7321075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expand brackets and factorise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077410" y="771112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818155" y="7321075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solve equations and inequalities 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701125" y="779288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486681" y="7352024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compound and simple interest. 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363962" y="669401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130480" y="6307798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share ratio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14738" y="675265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55482" y="6337161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substitute into formulae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339808" y="6777553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80552" y="6362055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calculate speed, density and pressure.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2381" y="5968556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30307" y="578432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471051" y="5368823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angles in polygons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774242" y="579214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514986" y="5376648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calculate averages and the range from frequency tables. 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752441" y="471144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077410" y="4414987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enlarge shapes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791135" y="4765844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008195" y="4385800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What how to find missing sides using </a:t>
            </a:r>
            <a:r>
              <a:rPr lang="en-GB" sz="700" dirty="0" err="1"/>
              <a:t>pythagoras</a:t>
            </a:r>
            <a:endParaRPr lang="en-GB" sz="700" dirty="0"/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634065" y="475446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921145" y="4387640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find missing sides/angles using trigonometry.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-45831" y="4488845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934762" y="373035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619231" y="3372659"/>
            <a:ext cx="8674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sides using sine/cosine rule. 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191114" y="369900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650309" y="3362991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upper and lower bounds. 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415119" y="371267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061028" y="3355001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volume and surface area. 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919925" y="2452330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draw and interpret charts and diagrams.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332993" y="2430573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draw and interpret </a:t>
            </a:r>
            <a:r>
              <a:rPr lang="en-GB" sz="700"/>
              <a:t>straight line graphs. </a:t>
            </a:r>
            <a:endParaRPr lang="en-GB" sz="700" dirty="0"/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40123" y="2818414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3236079" y="2778645"/>
            <a:ext cx="849769" cy="430887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1100" b="1" dirty="0"/>
              <a:t>MOCK EXAMS</a:t>
            </a:r>
            <a:endParaRPr lang="en-GB" sz="1100" b="1" dirty="0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D2E8DD62-412F-40D1-984C-D3C720A44891}"/>
              </a:ext>
            </a:extLst>
          </p:cNvPr>
          <p:cNvCxnSpPr>
            <a:cxnSpLocks/>
          </p:cNvCxnSpPr>
          <p:nvPr/>
        </p:nvCxnSpPr>
        <p:spPr>
          <a:xfrm flipH="1" flipV="1">
            <a:off x="4212823" y="570240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A85A6C76-58D3-4CB1-9CE6-E899A1C4C3EF}"/>
              </a:ext>
            </a:extLst>
          </p:cNvPr>
          <p:cNvSpPr txBox="1"/>
          <p:nvPr/>
        </p:nvSpPr>
        <p:spPr>
          <a:xfrm>
            <a:off x="3499885" y="5439127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nth term of linear and quadratic sequences. 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52DD2FF-0558-4219-9256-5348CE4588BA}"/>
              </a:ext>
            </a:extLst>
          </p:cNvPr>
          <p:cNvCxnSpPr>
            <a:cxnSpLocks/>
          </p:cNvCxnSpPr>
          <p:nvPr/>
        </p:nvCxnSpPr>
        <p:spPr>
          <a:xfrm flipH="1" flipV="1">
            <a:off x="5188937" y="667511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9631812D-BBD6-42B4-90E0-03CD467D204E}"/>
              </a:ext>
            </a:extLst>
          </p:cNvPr>
          <p:cNvSpPr txBox="1"/>
          <p:nvPr/>
        </p:nvSpPr>
        <p:spPr>
          <a:xfrm>
            <a:off x="4955455" y="6288906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add/subtract/multiply/divide fractions</a:t>
            </a:r>
          </a:p>
        </p:txBody>
      </p:sp>
    </p:spTree>
    <p:extLst>
      <p:ext uri="{BB962C8B-B14F-4D97-AF65-F5344CB8AC3E}">
        <p14:creationId xmlns:p14="http://schemas.microsoft.com/office/powerpoint/2010/main" val="285402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EA1A64A95B48ADAE4238B8CD4F3E" ma:contentTypeVersion="6" ma:contentTypeDescription="Create a new document." ma:contentTypeScope="" ma:versionID="ee9848478c77b94d44e90bb5177f526e">
  <xsd:schema xmlns:xsd="http://www.w3.org/2001/XMLSchema" xmlns:xs="http://www.w3.org/2001/XMLSchema" xmlns:p="http://schemas.microsoft.com/office/2006/metadata/properties" xmlns:ns2="8c699e22-bc51-43b2-9ee5-14f528ae003b" xmlns:ns3="1ccfb3b9-5c03-4012-82d0-741db3a39192" targetNamespace="http://schemas.microsoft.com/office/2006/metadata/properties" ma:root="true" ma:fieldsID="0ace8ac5efe6a12ea83e252b95d7650b" ns2:_="" ns3:_="">
    <xsd:import namespace="8c699e22-bc51-43b2-9ee5-14f528ae003b"/>
    <xsd:import namespace="1ccfb3b9-5c03-4012-82d0-741db3a391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9e22-bc51-43b2-9ee5-14f528ae0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fb3b9-5c03-4012-82d0-741db3a391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A333AB-E9F9-4C16-9988-49F9853CDD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002F06-EC86-45C3-AE5F-70B74C974E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65E305-17EE-4F6C-B402-F2A10F805DFE}">
  <ds:schemaRefs>
    <ds:schemaRef ds:uri="1ccfb3b9-5c03-4012-82d0-741db3a39192"/>
    <ds:schemaRef ds:uri="8c699e22-bc51-43b2-9ee5-14f528ae00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309</Words>
  <Application>Microsoft Office PowerPoint</Application>
  <PresentationFormat>A4 Paper (210x297 mm)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Johnson</cp:lastModifiedBy>
  <cp:revision>29</cp:revision>
  <dcterms:created xsi:type="dcterms:W3CDTF">2019-07-02T10:31:49Z</dcterms:created>
  <dcterms:modified xsi:type="dcterms:W3CDTF">2025-07-10T08:30:39Z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0x0101001938EA1A64A95B48ADAE4238B8CD4F3E</vt:lpwstr>
  </property>
</Properties>
</file>