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828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 </a:t>
            </a:r>
            <a:r>
              <a:rPr lang="en-GB" sz="1200" smtClean="0">
                <a:solidFill>
                  <a:schemeClr val="tx1"/>
                </a:solidFill>
              </a:rPr>
              <a:t>GCSE begins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66361" y="893234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3970897" y="645450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7077075"/>
            <a:ext cx="790402" cy="53379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HT1a Assessment: Christian Beliefs</a:t>
            </a: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155151" y="4425971"/>
            <a:ext cx="89368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372498" y="4961925"/>
            <a:ext cx="818281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HT2a Assessment: Christian Beliefs and Marriage and the Family</a:t>
            </a:r>
          </a:p>
        </p:txBody>
      </p:sp>
      <p:sp>
        <p:nvSpPr>
          <p:cNvPr id="302" name="Oval 301"/>
          <p:cNvSpPr/>
          <p:nvPr/>
        </p:nvSpPr>
        <p:spPr>
          <a:xfrm>
            <a:off x="1013900" y="35959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10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GCSE continues this way!</a:t>
            </a:r>
            <a:endParaRPr lang="en-GB" sz="1100" dirty="0"/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Mock exam: Paper 1 and Paper 2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35571" y="473822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76076" y="471780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019275" y="4456290"/>
            <a:ext cx="550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Local church </a:t>
            </a:r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654894" y="4370404"/>
            <a:ext cx="5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The worldwide Church </a:t>
            </a:r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1671" y="472590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62919" y="473214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61717" y="474060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54518" y="471780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01367" y="472663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41637" y="473555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714844" y="4518042"/>
            <a:ext cx="6924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Sacraments </a:t>
            </a:r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10894" y="4484218"/>
            <a:ext cx="7754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Prayer</a:t>
            </a:r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3734311" y="4468734"/>
            <a:ext cx="6284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Pilgrimage</a:t>
            </a:r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2365497" y="4522504"/>
            <a:ext cx="7329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Festivals 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2196648" y="4374206"/>
            <a:ext cx="53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The future of the Church</a:t>
            </a:r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145516" y="4493336"/>
            <a:ext cx="590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Worship</a:t>
            </a:r>
            <a:endParaRPr lang="en-GB" sz="600" dirty="0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784428" y="670555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6621" y="6688539"/>
            <a:ext cx="3281" cy="2771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96961" y="6713430"/>
            <a:ext cx="0" cy="2542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20532" y="6700930"/>
            <a:ext cx="1640" cy="2893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8981" y="6625248"/>
            <a:ext cx="1421" cy="2969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92460" y="57738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88762" y="5748511"/>
            <a:ext cx="5957" cy="2340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98480" y="580735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2001" y="578528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25097" y="57738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091399" y="6428532"/>
            <a:ext cx="7430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Families</a:t>
            </a:r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2693738" y="6400204"/>
            <a:ext cx="754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Sex outside marriage</a:t>
            </a:r>
            <a:endParaRPr lang="en-GB" sz="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2418426" y="6402104"/>
            <a:ext cx="6482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Contraception</a:t>
            </a:r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2137214" y="6522719"/>
            <a:ext cx="7134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Homosexuality </a:t>
            </a:r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3562130" y="6441878"/>
            <a:ext cx="46980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Marriage  </a:t>
            </a:r>
            <a:endParaRPr lang="en-GB" sz="6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9164" y="7781302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48742" y="7672698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42332" y="7661917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36059" y="7653788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1622" y="7662355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657976" y="7474943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The Trinity</a:t>
            </a:r>
            <a:endParaRPr lang="en-GB" sz="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1966903" y="7448283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Creation </a:t>
            </a:r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2298825" y="7454551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Jesus </a:t>
            </a:r>
            <a:endParaRPr lang="en-GB" sz="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2827356" y="7461866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The crucifixion </a:t>
            </a:r>
            <a:endParaRPr lang="en-GB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1052804" y="7647233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Nature of God </a:t>
            </a:r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155575" y="8150551"/>
            <a:ext cx="1061760" cy="7369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PAPER1: SECTION 1- Christian Beliefs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943852" y="5898468"/>
            <a:ext cx="843411" cy="95711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PAPER 1: SECTION 4- Matters of Life and Death 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5666835" y="1724358"/>
            <a:ext cx="963626" cy="74618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HT2B: Retention assessment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54 marks based on Paper 1: Christianity learning 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72108" y="5722003"/>
            <a:ext cx="1018937" cy="86100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PAPER 1: SECTION 2- Marriage and the Family  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650851" y="4083678"/>
            <a:ext cx="1137649" cy="74377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PAPER 1: SECTION 3- Living the Christian Life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52148" y="4475695"/>
            <a:ext cx="1298758" cy="50516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HT2b Assessment: Marriage and the family and Living the Christian Life 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355321" y="6723122"/>
            <a:ext cx="477" cy="34158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728632" y="6840557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265286" y="7672295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59103" y="7702290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16141" y="7675297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5530984" y="6619056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Salvation </a:t>
            </a:r>
            <a:endParaRPr lang="en-GB" sz="600" dirty="0"/>
          </a:p>
        </p:txBody>
      </p:sp>
      <p:sp>
        <p:nvSpPr>
          <p:cNvPr id="187" name="TextBox 186"/>
          <p:cNvSpPr txBox="1"/>
          <p:nvPr/>
        </p:nvSpPr>
        <p:spPr>
          <a:xfrm>
            <a:off x="4481371" y="7432065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Solutions to the problem of evil </a:t>
            </a:r>
            <a:endParaRPr lang="en-GB" sz="600" dirty="0"/>
          </a:p>
        </p:txBody>
      </p:sp>
      <p:sp>
        <p:nvSpPr>
          <p:cNvPr id="188" name="TextBox 187"/>
          <p:cNvSpPr txBox="1"/>
          <p:nvPr/>
        </p:nvSpPr>
        <p:spPr>
          <a:xfrm>
            <a:off x="3852839" y="7464298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The Problem of evil  </a:t>
            </a:r>
            <a:endParaRPr lang="en-GB" sz="600" dirty="0"/>
          </a:p>
        </p:txBody>
      </p:sp>
      <p:sp>
        <p:nvSpPr>
          <p:cNvPr id="189" name="TextBox 188"/>
          <p:cNvSpPr txBox="1"/>
          <p:nvPr/>
        </p:nvSpPr>
        <p:spPr>
          <a:xfrm>
            <a:off x="3322611" y="7459244"/>
            <a:ext cx="7685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Evil and suffering </a:t>
            </a:r>
            <a:endParaRPr lang="en-GB" sz="6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085837" y="6400879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The afterlife </a:t>
            </a:r>
            <a:endParaRPr lang="en-GB" sz="600" dirty="0"/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71310" y="6655239"/>
            <a:ext cx="3281" cy="2771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1866428" y="6475129"/>
            <a:ext cx="4263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Divorce </a:t>
            </a:r>
            <a:endParaRPr lang="en-GB" sz="600" dirty="0"/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34311" y="6684898"/>
            <a:ext cx="8352" cy="25394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1429884" y="6415466"/>
            <a:ext cx="630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Roles of men and women</a:t>
            </a:r>
            <a:endParaRPr lang="en-GB" sz="600" dirty="0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478362" y="6599943"/>
            <a:ext cx="1640" cy="2893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277242" y="6322786"/>
            <a:ext cx="713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Gender</a:t>
            </a:r>
          </a:p>
          <a:p>
            <a:r>
              <a:rPr lang="en-GB" sz="600" dirty="0"/>
              <a:t>p</a:t>
            </a:r>
            <a:r>
              <a:rPr lang="en-GB" sz="600" dirty="0" smtClean="0"/>
              <a:t>rejudice </a:t>
            </a:r>
            <a:endParaRPr lang="en-GB" sz="600" dirty="0"/>
          </a:p>
        </p:txBody>
      </p:sp>
      <p:sp>
        <p:nvSpPr>
          <p:cNvPr id="199" name="TextBox 198"/>
          <p:cNvSpPr txBox="1"/>
          <p:nvPr/>
        </p:nvSpPr>
        <p:spPr>
          <a:xfrm>
            <a:off x="3698627" y="5408293"/>
            <a:ext cx="45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Origins of the universe </a:t>
            </a:r>
            <a:endParaRPr lang="en-GB" sz="600" dirty="0"/>
          </a:p>
        </p:txBody>
      </p:sp>
      <p:sp>
        <p:nvSpPr>
          <p:cNvPr id="201" name="TextBox 200"/>
          <p:cNvSpPr txBox="1"/>
          <p:nvPr/>
        </p:nvSpPr>
        <p:spPr>
          <a:xfrm>
            <a:off x="4064712" y="5492639"/>
            <a:ext cx="648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Issues of the</a:t>
            </a:r>
          </a:p>
          <a:p>
            <a:r>
              <a:rPr lang="en-GB" sz="600" dirty="0"/>
              <a:t>n</a:t>
            </a:r>
            <a:r>
              <a:rPr lang="en-GB" sz="600" dirty="0" smtClean="0"/>
              <a:t>atural world</a:t>
            </a:r>
            <a:endParaRPr lang="en-GB" sz="600" dirty="0"/>
          </a:p>
        </p:txBody>
      </p:sp>
      <p:sp>
        <p:nvSpPr>
          <p:cNvPr id="202" name="TextBox 201"/>
          <p:cNvSpPr txBox="1"/>
          <p:nvPr/>
        </p:nvSpPr>
        <p:spPr>
          <a:xfrm>
            <a:off x="3083601" y="5575863"/>
            <a:ext cx="7134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Life After Death</a:t>
            </a:r>
            <a:endParaRPr lang="en-GB" sz="600" dirty="0"/>
          </a:p>
        </p:txBody>
      </p:sp>
      <p:sp>
        <p:nvSpPr>
          <p:cNvPr id="203" name="TextBox 202"/>
          <p:cNvSpPr txBox="1"/>
          <p:nvPr/>
        </p:nvSpPr>
        <p:spPr>
          <a:xfrm>
            <a:off x="2661063" y="5549274"/>
            <a:ext cx="6309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Euthanasia </a:t>
            </a:r>
            <a:endParaRPr lang="en-GB" sz="600" dirty="0"/>
          </a:p>
        </p:txBody>
      </p:sp>
      <p:sp>
        <p:nvSpPr>
          <p:cNvPr id="204" name="TextBox 203"/>
          <p:cNvSpPr txBox="1"/>
          <p:nvPr/>
        </p:nvSpPr>
        <p:spPr>
          <a:xfrm>
            <a:off x="2281215" y="5469211"/>
            <a:ext cx="448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Sanctity of life</a:t>
            </a:r>
            <a:endParaRPr lang="en-GB" sz="600" dirty="0"/>
          </a:p>
        </p:txBody>
      </p:sp>
      <p:sp>
        <p:nvSpPr>
          <p:cNvPr id="112" name="Rectangle 111"/>
          <p:cNvSpPr/>
          <p:nvPr/>
        </p:nvSpPr>
        <p:spPr>
          <a:xfrm>
            <a:off x="69053" y="3568781"/>
            <a:ext cx="884830" cy="82855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PAPER 1: RECAP and RETENTION LEARNING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21121" y="374156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59976" y="37572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89854" y="37605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63775" y="37505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2254012" y="3551918"/>
            <a:ext cx="6924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Christian Beliefs  </a:t>
            </a:r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3857586" y="3493233"/>
            <a:ext cx="628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Marriage and the Family</a:t>
            </a:r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976436" y="3467050"/>
            <a:ext cx="82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Matters of life and death</a:t>
            </a:r>
            <a:endParaRPr lang="en-GB" sz="6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592451" y="3453303"/>
            <a:ext cx="628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Living the Christian Life</a:t>
            </a:r>
            <a:endParaRPr lang="en-GB" sz="600" dirty="0"/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45223" y="2731751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23526" y="2706536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09675" y="2725006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475570" y="2453782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The Five Roots of </a:t>
            </a:r>
            <a:r>
              <a:rPr lang="en-GB" sz="600" dirty="0" err="1" smtClean="0"/>
              <a:t>Usal</a:t>
            </a:r>
            <a:r>
              <a:rPr lang="en-GB" sz="600" dirty="0" smtClean="0"/>
              <a:t> ad-Din</a:t>
            </a:r>
            <a:endParaRPr lang="en-GB" sz="600" dirty="0"/>
          </a:p>
        </p:txBody>
      </p:sp>
      <p:sp>
        <p:nvSpPr>
          <p:cNvPr id="220" name="TextBox 219"/>
          <p:cNvSpPr txBox="1"/>
          <p:nvPr/>
        </p:nvSpPr>
        <p:spPr>
          <a:xfrm>
            <a:off x="2476845" y="2437143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The nature of Allah </a:t>
            </a:r>
            <a:endParaRPr lang="en-GB" sz="600" dirty="0"/>
          </a:p>
        </p:txBody>
      </p:sp>
      <p:sp>
        <p:nvSpPr>
          <p:cNvPr id="221" name="TextBox 220"/>
          <p:cNvSpPr txBox="1"/>
          <p:nvPr/>
        </p:nvSpPr>
        <p:spPr>
          <a:xfrm>
            <a:off x="2079623" y="2470544"/>
            <a:ext cx="6013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 smtClean="0"/>
              <a:t>Risalah</a:t>
            </a:r>
            <a:r>
              <a:rPr lang="en-GB" sz="600" dirty="0" smtClean="0"/>
              <a:t> </a:t>
            </a:r>
            <a:endParaRPr lang="en-GB" sz="600" dirty="0"/>
          </a:p>
        </p:txBody>
      </p:sp>
      <p:sp>
        <p:nvSpPr>
          <p:cNvPr id="222" name="TextBox 221"/>
          <p:cNvSpPr txBox="1"/>
          <p:nvPr/>
        </p:nvSpPr>
        <p:spPr>
          <a:xfrm>
            <a:off x="3496133" y="2470544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Holy Books </a:t>
            </a:r>
            <a:endParaRPr lang="en-GB" sz="600" dirty="0"/>
          </a:p>
        </p:txBody>
      </p:sp>
      <p:sp>
        <p:nvSpPr>
          <p:cNvPr id="223" name="TextBox 222"/>
          <p:cNvSpPr txBox="1"/>
          <p:nvPr/>
        </p:nvSpPr>
        <p:spPr>
          <a:xfrm>
            <a:off x="4086649" y="2407063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The Six Beliefs</a:t>
            </a:r>
            <a:endParaRPr lang="en-GB" sz="600" dirty="0"/>
          </a:p>
        </p:txBody>
      </p: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96561" y="2706536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3046333" y="2468854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/>
              <a:t>Malaikah</a:t>
            </a:r>
            <a:r>
              <a:rPr lang="en-GB" sz="600" dirty="0" smtClean="0"/>
              <a:t> </a:t>
            </a:r>
            <a:endParaRPr lang="en-GB" sz="600" dirty="0"/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34311" y="2712983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56354" y="2758553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8654</TotalTime>
  <Words>255</Words>
  <Application>Microsoft Office PowerPoint</Application>
  <PresentationFormat>A4 Paper (210x297 mm)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 Metcalfe</cp:lastModifiedBy>
  <cp:revision>58</cp:revision>
  <dcterms:created xsi:type="dcterms:W3CDTF">2019-07-02T10:31:49Z</dcterms:created>
  <dcterms:modified xsi:type="dcterms:W3CDTF">2022-03-02T22:59:22Z</dcterms:modified>
</cp:coreProperties>
</file>