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37B1D0-4538-DA1A-078E-D1E46769241C}" v="162" dt="2024-06-12T10:10:28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136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tin" userId="S::lisa.martin@burnleyhigh.com::85894acc-6a32-4473-a814-42da96189251" providerId="AD" clId="Web-{3837B1D0-4538-DA1A-078E-D1E46769241C}"/>
    <pc:docChg chg="modSld">
      <pc:chgData name="Lisa Martin" userId="S::lisa.martin@burnleyhigh.com::85894acc-6a32-4473-a814-42da96189251" providerId="AD" clId="Web-{3837B1D0-4538-DA1A-078E-D1E46769241C}" dt="2024-06-12T10:10:26.494" v="100" actId="20577"/>
      <pc:docMkLst>
        <pc:docMk/>
      </pc:docMkLst>
      <pc:sldChg chg="addSp delSp modSp">
        <pc:chgData name="Lisa Martin" userId="S::lisa.martin@burnleyhigh.com::85894acc-6a32-4473-a814-42da96189251" providerId="AD" clId="Web-{3837B1D0-4538-DA1A-078E-D1E46769241C}" dt="2024-06-12T10:10:26.494" v="100" actId="20577"/>
        <pc:sldMkLst>
          <pc:docMk/>
          <pc:sldMk cId="2983352342" sldId="256"/>
        </pc:sldMkLst>
        <pc:spChg chg="add del mod">
          <ac:chgData name="Lisa Martin" userId="S::lisa.martin@burnleyhigh.com::85894acc-6a32-4473-a814-42da96189251" providerId="AD" clId="Web-{3837B1D0-4538-DA1A-078E-D1E46769241C}" dt="2024-06-12T10:06:51.216" v="21"/>
          <ac:spMkLst>
            <pc:docMk/>
            <pc:sldMk cId="2983352342" sldId="256"/>
            <ac:spMk id="3" creationId="{0F7B2816-5F4B-4324-2077-8E0AF3C3A824}"/>
          </ac:spMkLst>
        </pc:spChg>
        <pc:spChg chg="add mod">
          <ac:chgData name="Lisa Martin" userId="S::lisa.martin@burnleyhigh.com::85894acc-6a32-4473-a814-42da96189251" providerId="AD" clId="Web-{3837B1D0-4538-DA1A-078E-D1E46769241C}" dt="2024-06-12T10:08:10.455" v="67" actId="1076"/>
          <ac:spMkLst>
            <pc:docMk/>
            <pc:sldMk cId="2983352342" sldId="256"/>
            <ac:spMk id="4" creationId="{418241F8-F4D2-7695-63AD-F6F845962129}"/>
          </ac:spMkLst>
        </pc:spChg>
        <pc:spChg chg="add mod">
          <ac:chgData name="Lisa Martin" userId="S::lisa.martin@burnleyhigh.com::85894acc-6a32-4473-a814-42da96189251" providerId="AD" clId="Web-{3837B1D0-4538-DA1A-078E-D1E46769241C}" dt="2024-06-12T10:09:46.179" v="93" actId="1076"/>
          <ac:spMkLst>
            <pc:docMk/>
            <pc:sldMk cId="2983352342" sldId="256"/>
            <ac:spMk id="5" creationId="{26BB35CC-F752-C042-A1CA-2241A91F1CCF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6:35.044" v="17" actId="20577"/>
          <ac:spMkLst>
            <pc:docMk/>
            <pc:sldMk cId="2983352342" sldId="256"/>
            <ac:spMk id="112" creationId="{00000000-0000-0000-0000-000000000000}"/>
          </ac:spMkLst>
        </pc:spChg>
        <pc:spChg chg="del mod">
          <ac:chgData name="Lisa Martin" userId="S::lisa.martin@burnleyhigh.com::85894acc-6a32-4473-a814-42da96189251" providerId="AD" clId="Web-{3837B1D0-4538-DA1A-078E-D1E46769241C}" dt="2024-06-12T10:09:19.959" v="87"/>
          <ac:spMkLst>
            <pc:docMk/>
            <pc:sldMk cId="2983352342" sldId="256"/>
            <ac:spMk id="117" creationId="{00000000-0000-0000-0000-000000000000}"/>
          </ac:spMkLst>
        </pc:spChg>
        <pc:spChg chg="del">
          <ac:chgData name="Lisa Martin" userId="S::lisa.martin@burnleyhigh.com::85894acc-6a32-4473-a814-42da96189251" providerId="AD" clId="Web-{3837B1D0-4538-DA1A-078E-D1E46769241C}" dt="2024-06-12T10:08:53.926" v="80"/>
          <ac:spMkLst>
            <pc:docMk/>
            <pc:sldMk cId="2983352342" sldId="256"/>
            <ac:spMk id="121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10:04.696" v="99" actId="1076"/>
          <ac:spMkLst>
            <pc:docMk/>
            <pc:sldMk cId="2983352342" sldId="256"/>
            <ac:spMk id="131" creationId="{00000000-0000-0000-0000-000000000000}"/>
          </ac:spMkLst>
        </pc:spChg>
        <pc:spChg chg="del mod">
          <ac:chgData name="Lisa Martin" userId="S::lisa.martin@burnleyhigh.com::85894acc-6a32-4473-a814-42da96189251" providerId="AD" clId="Web-{3837B1D0-4538-DA1A-078E-D1E46769241C}" dt="2024-06-12T10:09:53.586" v="9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8:50.754" v="79" actId="20577"/>
          <ac:spMkLst>
            <pc:docMk/>
            <pc:sldMk cId="2983352342" sldId="256"/>
            <ac:spMk id="141" creationId="{00000000-0000-0000-0000-000000000000}"/>
          </ac:spMkLst>
        </pc:spChg>
        <pc:spChg chg="del mod">
          <ac:chgData name="Lisa Martin" userId="S::lisa.martin@burnleyhigh.com::85894acc-6a32-4473-a814-42da96189251" providerId="AD" clId="Web-{3837B1D0-4538-DA1A-078E-D1E46769241C}" dt="2024-06-12T10:09:29.991" v="91"/>
          <ac:spMkLst>
            <pc:docMk/>
            <pc:sldMk cId="2983352342" sldId="256"/>
            <ac:spMk id="142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9:15.787" v="86" actId="20577"/>
          <ac:spMkLst>
            <pc:docMk/>
            <pc:sldMk cId="2983352342" sldId="256"/>
            <ac:spMk id="143" creationId="{00000000-0000-0000-0000-000000000000}"/>
          </ac:spMkLst>
        </pc:spChg>
        <pc:spChg chg="del mod">
          <ac:chgData name="Lisa Martin" userId="S::lisa.martin@burnleyhigh.com::85894acc-6a32-4473-a814-42da96189251" providerId="AD" clId="Web-{3837B1D0-4538-DA1A-078E-D1E46769241C}" dt="2024-06-12T10:05:01.257" v="1"/>
          <ac:spMkLst>
            <pc:docMk/>
            <pc:sldMk cId="2983352342" sldId="256"/>
            <ac:spMk id="219" creationId="{00000000-0000-0000-0000-000000000000}"/>
          </ac:spMkLst>
        </pc:spChg>
        <pc:spChg chg="add del mod">
          <ac:chgData name="Lisa Martin" userId="S::lisa.martin@burnleyhigh.com::85894acc-6a32-4473-a814-42da96189251" providerId="AD" clId="Web-{3837B1D0-4538-DA1A-078E-D1E46769241C}" dt="2024-06-12T10:08:05.080" v="66" actId="20577"/>
          <ac:spMkLst>
            <pc:docMk/>
            <pc:sldMk cId="2983352342" sldId="256"/>
            <ac:spMk id="220" creationId="{00000000-0000-0000-0000-000000000000}"/>
          </ac:spMkLst>
        </pc:spChg>
        <pc:spChg chg="del mod">
          <ac:chgData name="Lisa Martin" userId="S::lisa.martin@burnleyhigh.com::85894acc-6a32-4473-a814-42da96189251" providerId="AD" clId="Web-{3837B1D0-4538-DA1A-078E-D1E46769241C}" dt="2024-06-12T10:05:15.399" v="4"/>
          <ac:spMkLst>
            <pc:docMk/>
            <pc:sldMk cId="2983352342" sldId="256"/>
            <ac:spMk id="221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8:24.893" v="73" actId="20577"/>
          <ac:spMkLst>
            <pc:docMk/>
            <pc:sldMk cId="2983352342" sldId="256"/>
            <ac:spMk id="222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8:30.519" v="76" actId="20577"/>
          <ac:spMkLst>
            <pc:docMk/>
            <pc:sldMk cId="2983352342" sldId="256"/>
            <ac:spMk id="223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08:19.018" v="70" actId="20577"/>
          <ac:spMkLst>
            <pc:docMk/>
            <pc:sldMk cId="2983352342" sldId="256"/>
            <ac:spMk id="225" creationId="{00000000-0000-0000-0000-000000000000}"/>
          </ac:spMkLst>
        </pc:spChg>
        <pc:spChg chg="mod">
          <ac:chgData name="Lisa Martin" userId="S::lisa.martin@burnleyhigh.com::85894acc-6a32-4473-a814-42da96189251" providerId="AD" clId="Web-{3837B1D0-4538-DA1A-078E-D1E46769241C}" dt="2024-06-12T10:10:26.494" v="100" actId="20577"/>
          <ac:spMkLst>
            <pc:docMk/>
            <pc:sldMk cId="2983352342" sldId="256"/>
            <ac:spMk id="336" creationId="{00000000-0000-0000-0000-000000000000}"/>
          </ac:spMkLst>
        </pc:spChg>
        <pc:cxnChg chg="del">
          <ac:chgData name="Lisa Martin" userId="S::lisa.martin@burnleyhigh.com::85894acc-6a32-4473-a814-42da96189251" providerId="AD" clId="Web-{3837B1D0-4538-DA1A-078E-D1E46769241C}" dt="2024-06-12T10:08:59.974" v="81"/>
          <ac:cxnSpMkLst>
            <pc:docMk/>
            <pc:sldMk cId="2983352342" sldId="256"/>
            <ac:cxnSpMk id="108" creationId="{12ABD505-175E-A541-AEFE-152268C0ADBA}"/>
          </ac:cxnSpMkLst>
        </pc:cxnChg>
        <pc:cxnChg chg="del">
          <ac:chgData name="Lisa Martin" userId="S::lisa.martin@burnleyhigh.com::85894acc-6a32-4473-a814-42da96189251" providerId="AD" clId="Web-{3837B1D0-4538-DA1A-078E-D1E46769241C}" dt="2024-06-12T10:09:23.069" v="88"/>
          <ac:cxnSpMkLst>
            <pc:docMk/>
            <pc:sldMk cId="2983352342" sldId="256"/>
            <ac:cxnSpMk id="109" creationId="{12ABD505-175E-A541-AEFE-152268C0ADBA}"/>
          </ac:cxnSpMkLst>
        </pc:cxnChg>
        <pc:cxnChg chg="del">
          <ac:chgData name="Lisa Martin" userId="S::lisa.martin@burnleyhigh.com::85894acc-6a32-4473-a814-42da96189251" providerId="AD" clId="Web-{3837B1D0-4538-DA1A-078E-D1E46769241C}" dt="2024-06-12T10:09:57.836" v="97"/>
          <ac:cxnSpMkLst>
            <pc:docMk/>
            <pc:sldMk cId="2983352342" sldId="256"/>
            <ac:cxnSpMk id="124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3837B1D0-4538-DA1A-078E-D1E46769241C}" dt="2024-06-12T10:10:01.571" v="98" actId="1076"/>
          <ac:cxnSpMkLst>
            <pc:docMk/>
            <pc:sldMk cId="2983352342" sldId="256"/>
            <ac:cxnSpMk id="127" creationId="{12ABD505-175E-A541-AEFE-152268C0ADBA}"/>
          </ac:cxnSpMkLst>
        </pc:cxnChg>
        <pc:cxnChg chg="del">
          <ac:chgData name="Lisa Martin" userId="S::lisa.martin@burnleyhigh.com::85894acc-6a32-4473-a814-42da96189251" providerId="AD" clId="Web-{3837B1D0-4538-DA1A-078E-D1E46769241C}" dt="2024-06-12T10:07:08.077" v="22"/>
          <ac:cxnSpMkLst>
            <pc:docMk/>
            <pc:sldMk cId="2983352342" sldId="256"/>
            <ac:cxnSpMk id="215" creationId="{12ABD505-175E-A541-AEFE-152268C0ADBA}"/>
          </ac:cxnSpMkLst>
        </pc:cxnChg>
        <pc:cxnChg chg="add del">
          <ac:chgData name="Lisa Martin" userId="S::lisa.martin@burnleyhigh.com::85894acc-6a32-4473-a814-42da96189251" providerId="AD" clId="Web-{3837B1D0-4538-DA1A-078E-D1E46769241C}" dt="2024-06-12T10:07:30.953" v="24"/>
          <ac:cxnSpMkLst>
            <pc:docMk/>
            <pc:sldMk cId="2983352342" sldId="256"/>
            <ac:cxnSpMk id="217" creationId="{12ABD505-175E-A541-AEFE-152268C0ADB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RE </a:t>
            </a:r>
            <a:r>
              <a:rPr lang="en-GB" sz="1200">
                <a:solidFill>
                  <a:schemeClr val="tx1"/>
                </a:solidFill>
              </a:rPr>
              <a:t>GCSE begins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66361" y="893234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3970897" y="645450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155151" y="4425971"/>
            <a:ext cx="89368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GCSE continues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Mock exam: Paper 1</a:t>
            </a:r>
            <a:endParaRPr lang="en-US" sz="10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1671" y="472590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62919" y="473214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54518" y="471780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01367" y="472663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02959" y="473555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14844" y="4518042"/>
            <a:ext cx="6924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Sacraments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310894" y="4484218"/>
            <a:ext cx="7754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Prayer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734311" y="4468734"/>
            <a:ext cx="628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Pilgrimage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222291" y="4522504"/>
            <a:ext cx="7329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Festivals 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145516" y="4493336"/>
            <a:ext cx="590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Worship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84428" y="670555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6621" y="6688539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96961" y="6713430"/>
            <a:ext cx="0" cy="2542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20532" y="6700930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8981" y="6625248"/>
            <a:ext cx="1421" cy="2969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92460" y="57738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88762" y="5748511"/>
            <a:ext cx="5957" cy="2340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98480" y="580735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2001" y="578528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25097" y="57738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091399" y="6428532"/>
            <a:ext cx="7430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Families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693738" y="6400204"/>
            <a:ext cx="754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Sex outside marriage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418426" y="6402104"/>
            <a:ext cx="6482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Contraception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137214" y="6522719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Homosexuality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562130" y="6441878"/>
            <a:ext cx="4698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Marriage  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9164" y="7781302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48742" y="7672698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42332" y="7661917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36059" y="7653788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1622" y="7662355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657976" y="7474943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The Trinity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966903" y="7448283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Creation 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298825" y="7454551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Jesus 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827356" y="7461866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The crucifixion 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052804" y="7647233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Nature of God 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155575" y="8150551"/>
            <a:ext cx="1061760" cy="7369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PAPER1: SECTION 1- Christian Beliefs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980656" y="5268316"/>
            <a:ext cx="843411" cy="95711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1: SECTION 4- Matters of Life and Death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2108" y="5722003"/>
            <a:ext cx="1018937" cy="8610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1: SECTION 2- Marriage and the Family 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650851" y="4083678"/>
            <a:ext cx="1137649" cy="74377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1: SECTION 3- Living the Christian Life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355321" y="6723122"/>
            <a:ext cx="477" cy="34158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728632" y="6840557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65286" y="7672295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59103" y="7702290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16141" y="7675297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5530984" y="6619056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Salvation 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4481371" y="7432065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Solutions to the problem of evil 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3852839" y="7464298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Problem of evil  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3322611" y="7459244"/>
            <a:ext cx="7685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Evil and suffering 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5085837" y="6400879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afterlife 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71310" y="6655239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1866428" y="6475129"/>
            <a:ext cx="4263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Divorce 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34311" y="6684898"/>
            <a:ext cx="8352" cy="2539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1429884" y="6415466"/>
            <a:ext cx="630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Roles of men and women</a:t>
            </a: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478362" y="6599943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277242" y="6322786"/>
            <a:ext cx="713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Gender</a:t>
            </a:r>
          </a:p>
          <a:p>
            <a:r>
              <a:rPr lang="en-GB" sz="600" dirty="0"/>
              <a:t>prejudice 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3698627" y="5408293"/>
            <a:ext cx="450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Origins of the universe 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4064712" y="5492639"/>
            <a:ext cx="648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Issues of the</a:t>
            </a:r>
          </a:p>
          <a:p>
            <a:r>
              <a:rPr lang="en-GB" sz="600" dirty="0"/>
              <a:t>natural world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083601" y="5575863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Life After Death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661063" y="5549274"/>
            <a:ext cx="6309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Euthanasia 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2281215" y="5469211"/>
            <a:ext cx="448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Sanctity of life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69053" y="3568781"/>
            <a:ext cx="884830" cy="8285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1: Christian practices</a:t>
            </a:r>
            <a:endParaRPr lang="en-GB" sz="11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21121" y="37415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59976" y="37572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89854" y="37605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63775" y="37505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2254012" y="3551918"/>
            <a:ext cx="69240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The worldwide Church  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2976436" y="3467050"/>
            <a:ext cx="82004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ea typeface="Calibri"/>
                <a:cs typeface="Calibri"/>
              </a:rPr>
              <a:t>Local church </a:t>
            </a:r>
          </a:p>
          <a:p>
            <a:pPr algn="ctr"/>
            <a:endParaRPr lang="en-GB" sz="600" dirty="0">
              <a:ea typeface="Calibri"/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592451" y="3453303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Living the Christian Life</a:t>
            </a:r>
          </a:p>
        </p:txBody>
      </p: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23526" y="2706536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09675" y="2725006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2476845" y="2437143"/>
            <a:ext cx="77004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Marriage and the family 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3496133" y="2470544"/>
            <a:ext cx="688532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Life and death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4086649" y="2407063"/>
            <a:ext cx="47689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ea typeface="Calibri"/>
                <a:cs typeface="Calibri"/>
              </a:rPr>
              <a:t> 10 mock</a:t>
            </a:r>
          </a:p>
        </p:txBody>
      </p: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96561" y="2706536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/>
          <p:cNvSpPr txBox="1"/>
          <p:nvPr/>
        </p:nvSpPr>
        <p:spPr>
          <a:xfrm>
            <a:off x="3046333" y="2468854"/>
            <a:ext cx="68853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Christian practices </a:t>
            </a:r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34311" y="271298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56354" y="275855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18241F8-F4D2-7695-63AD-F6F845962129}"/>
              </a:ext>
            </a:extLst>
          </p:cNvPr>
          <p:cNvSpPr txBox="1"/>
          <p:nvPr/>
        </p:nvSpPr>
        <p:spPr>
          <a:xfrm>
            <a:off x="1870326" y="2516645"/>
            <a:ext cx="77004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Christian beliefs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B35CC-F752-C042-A1CA-2241A91F1CCF}"/>
              </a:ext>
            </a:extLst>
          </p:cNvPr>
          <p:cNvSpPr txBox="1"/>
          <p:nvPr/>
        </p:nvSpPr>
        <p:spPr>
          <a:xfrm>
            <a:off x="3929368" y="3388376"/>
            <a:ext cx="533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future of the Church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56bca1c8b4dcf7a83f19514757c8352c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9c634f07ae5280060c019fd0f31b5fb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04A059-4E4B-4989-A8E8-6168F03F74AF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2.xml><?xml version="1.0" encoding="utf-8"?>
<ds:datastoreItem xmlns:ds="http://schemas.openxmlformats.org/officeDocument/2006/customXml" ds:itemID="{ADAB5E47-F373-40E8-9BD1-51C5C2A95F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40C385-A41D-4BD6-817D-729A39985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9077</TotalTime>
  <Words>215</Words>
  <Application>Microsoft Office PowerPoint</Application>
  <PresentationFormat>A4 Paper (210x297 mm)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105</cp:revision>
  <dcterms:created xsi:type="dcterms:W3CDTF">2019-07-02T10:31:49Z</dcterms:created>
  <dcterms:modified xsi:type="dcterms:W3CDTF">2024-06-12T10:10:36Z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  <property fmtid="{D5CDD505-2E9C-101B-9397-08002B2CF9AE}" pid="3" name="MediaServiceImageTags">
    <vt:lpwstr/>
  </property>
</Properties>
</file>