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912" y="-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74729" y="2993127"/>
            <a:ext cx="6756077" cy="6403309"/>
            <a:chOff x="101923" y="2982656"/>
            <a:chExt cx="6756077" cy="6403309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961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23" y="3938483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9377" y="2982656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10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61721" y="7816733"/>
            <a:ext cx="113365" cy="2263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44043" y="7716184"/>
            <a:ext cx="12729" cy="2159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736871"/>
            <a:ext cx="93120" cy="20872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746614"/>
            <a:ext cx="3277" cy="244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687876"/>
            <a:ext cx="5689" cy="27333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-528" y="7785029"/>
            <a:ext cx="921806" cy="106452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Atoms and radiation.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Transition topics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Sep-Oct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0" y="8845192"/>
            <a:ext cx="914869" cy="86379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describe osmosis.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018447" y="7393910"/>
            <a:ext cx="858859" cy="12624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To recall the symptoms, transmission and treatment for specific diseases.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09733" y="6253568"/>
            <a:ext cx="848456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Assessment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Nov- Dec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Transition 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Infection and response.</a:t>
            </a: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17953" y="6737170"/>
            <a:ext cx="144354" cy="42160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94" idx="2"/>
          </p:cNvCxnSpPr>
          <p:nvPr/>
        </p:nvCxnSpPr>
        <p:spPr>
          <a:xfrm flipH="1" flipV="1">
            <a:off x="2006227" y="5755398"/>
            <a:ext cx="78873" cy="21787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43073" y="6727942"/>
            <a:ext cx="57584" cy="4237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36073" y="674172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11929" y="67764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49223" y="677980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942" y="6480375"/>
            <a:ext cx="807709" cy="8330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</a:t>
            </a:r>
            <a:r>
              <a:rPr lang="en-GB" sz="800" dirty="0">
                <a:solidFill>
                  <a:schemeClr val="tx1"/>
                </a:solidFill>
              </a:rPr>
              <a:t>Calculate the resistance of a wire. 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7517" y="5586992"/>
            <a:ext cx="795025" cy="81062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Quantitative chemistry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Electricity 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Jan-Feb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6039719" y="5039404"/>
            <a:ext cx="816316" cy="111162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To write a method on how to calculate the rate of photosynthesis.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39719" y="3996671"/>
            <a:ext cx="818281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Assessment</a:t>
            </a:r>
          </a:p>
          <a:p>
            <a:r>
              <a:rPr lang="en-GB" sz="800" dirty="0">
                <a:solidFill>
                  <a:schemeClr val="tx1"/>
                </a:solidFill>
              </a:rPr>
              <a:t>Bioenergetics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March-April</a:t>
            </a: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9" y="158343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492731" y="5809206"/>
            <a:ext cx="58399" cy="1598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55785" y="5739680"/>
            <a:ext cx="19958" cy="2326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5809207"/>
            <a:ext cx="6562" cy="15982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6865" y="5735048"/>
            <a:ext cx="3824" cy="238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25208" y="4668367"/>
            <a:ext cx="1465" cy="299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80490" y="4721855"/>
            <a:ext cx="163703" cy="2381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46058" y="4791164"/>
            <a:ext cx="97717" cy="27109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56856" y="4627523"/>
            <a:ext cx="39316" cy="3272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73213" y="4695073"/>
            <a:ext cx="10355" cy="2750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12837" y="4222879"/>
            <a:ext cx="853697" cy="104048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calculate the rate of reaction.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7548" y="3372156"/>
            <a:ext cx="860684" cy="83860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Assessment</a:t>
            </a:r>
          </a:p>
          <a:p>
            <a:r>
              <a:rPr lang="en-GB" sz="800" dirty="0">
                <a:solidFill>
                  <a:schemeClr val="tx1"/>
                </a:solidFill>
              </a:rPr>
              <a:t>Rates + equilibrium</a:t>
            </a:r>
          </a:p>
          <a:p>
            <a:r>
              <a:rPr lang="en-GB" sz="800" dirty="0">
                <a:solidFill>
                  <a:schemeClr val="tx1"/>
                </a:solidFill>
              </a:rPr>
              <a:t>Chemical analysis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Date: </a:t>
            </a:r>
            <a:r>
              <a:rPr lang="en-GB" sz="800" dirty="0">
                <a:solidFill>
                  <a:schemeClr val="tx1"/>
                </a:solidFill>
              </a:rPr>
              <a:t>April-May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01584" y="3732982"/>
            <a:ext cx="10044" cy="214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4678" y="3732299"/>
            <a:ext cx="2696" cy="2314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1507" y="3620961"/>
            <a:ext cx="11750" cy="3387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66009" y="3747279"/>
            <a:ext cx="89232" cy="21518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62307" y="3720941"/>
            <a:ext cx="118242" cy="2529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68109" y="1945087"/>
            <a:ext cx="792330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Assessment</a:t>
            </a:r>
          </a:p>
          <a:p>
            <a:r>
              <a:rPr lang="en-GB" sz="800" dirty="0">
                <a:solidFill>
                  <a:schemeClr val="tx1"/>
                </a:solidFill>
              </a:rPr>
              <a:t>Organic chemistry </a:t>
            </a:r>
            <a:r>
              <a:rPr lang="en-GB" sz="800" b="1" dirty="0">
                <a:solidFill>
                  <a:schemeClr val="tx1"/>
                </a:solidFill>
              </a:rPr>
              <a:t>Ecology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Date</a:t>
            </a:r>
            <a:r>
              <a:rPr lang="en-GB" sz="800" dirty="0">
                <a:solidFill>
                  <a:schemeClr val="tx1"/>
                </a:solidFill>
              </a:rPr>
              <a:t>: Jun-Jul</a:t>
            </a:r>
          </a:p>
        </p:txBody>
      </p:sp>
      <p:sp>
        <p:nvSpPr>
          <p:cNvPr id="329" name="Rectangle 328"/>
          <p:cNvSpPr/>
          <p:nvPr/>
        </p:nvSpPr>
        <p:spPr>
          <a:xfrm>
            <a:off x="6001778" y="2822812"/>
            <a:ext cx="856222" cy="9591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Skills we will work on this term: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Write a method on how to calculate the population of a species.</a:t>
            </a:r>
          </a:p>
          <a:p>
            <a:pPr algn="ctr"/>
            <a:endParaRPr lang="en-GB" sz="1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036690" y="2791040"/>
            <a:ext cx="6081" cy="206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70648" y="2738807"/>
            <a:ext cx="9339" cy="2493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86206" y="2773766"/>
            <a:ext cx="10918" cy="2212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72416"/>
            <a:ext cx="163637" cy="512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51130" y="2762261"/>
            <a:ext cx="120377" cy="23272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57860" y="7345317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50475" y="7377414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271217" y="7399073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040959" y="7393910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isotope?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422401" y="6429791"/>
            <a:ext cx="9406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electrolysis?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24238" y="635177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four types of microbe?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765733" y="6373698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communicable disease?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13798" y="5420815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Describe the conservation of mass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576821" y="5354476"/>
            <a:ext cx="844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the relative molecular mass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855442" y="5331261"/>
            <a:ext cx="80452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a series + parallel circuit?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344988" y="5420815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resistor?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603964" y="533990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potential difference?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490457" y="4374070"/>
            <a:ext cx="804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/>
              <a:t>What is the word equation for photosynthesis?</a:t>
            </a:r>
            <a:endParaRPr lang="en-GB" sz="700" dirty="0"/>
          </a:p>
        </p:txBody>
      </p:sp>
      <p:sp>
        <p:nvSpPr>
          <p:cNvPr id="96" name="TextBox 95"/>
          <p:cNvSpPr txBox="1"/>
          <p:nvPr/>
        </p:nvSpPr>
        <p:spPr>
          <a:xfrm>
            <a:off x="3794861" y="4387256"/>
            <a:ext cx="8045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?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259048" y="4316941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aerobic respiration?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93834" y="4316941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formula for glucose?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028516" y="4346214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oxygen debt?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88100" y="341007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activation energy?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97385" y="3438053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collision theory?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30012" y="3433045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rate?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5E402-7A8E-48E4-B347-FF86ACE70494}"/>
              </a:ext>
            </a:extLst>
          </p:cNvPr>
          <p:cNvSpPr txBox="1"/>
          <p:nvPr/>
        </p:nvSpPr>
        <p:spPr>
          <a:xfrm>
            <a:off x="1079810" y="7518641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types of radiation?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C2929C1-E0FB-4843-A434-8710C565EDF1}"/>
              </a:ext>
            </a:extLst>
          </p:cNvPr>
          <p:cNvSpPr txBox="1"/>
          <p:nvPr/>
        </p:nvSpPr>
        <p:spPr>
          <a:xfrm>
            <a:off x="1522289" y="242370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the water cycle?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A77C063-4750-40B1-A9F9-506481FFFF30}"/>
              </a:ext>
            </a:extLst>
          </p:cNvPr>
          <p:cNvSpPr txBox="1"/>
          <p:nvPr/>
        </p:nvSpPr>
        <p:spPr>
          <a:xfrm>
            <a:off x="4415732" y="2241159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a hydrocarbon?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274B04-6BD1-4538-A5BB-45DFEB9259BB}"/>
              </a:ext>
            </a:extLst>
          </p:cNvPr>
          <p:cNvSpPr txBox="1"/>
          <p:nvPr/>
        </p:nvSpPr>
        <p:spPr>
          <a:xfrm>
            <a:off x="4633472" y="336205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we test for gases?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E17D20D-7836-41D8-B93F-4347C82A6BE8}"/>
              </a:ext>
            </a:extLst>
          </p:cNvPr>
          <p:cNvSpPr txBox="1"/>
          <p:nvPr/>
        </p:nvSpPr>
        <p:spPr>
          <a:xfrm>
            <a:off x="3923768" y="3386047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formulation?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CC8512E-77AE-4610-95D5-F16B28EB1DD9}"/>
              </a:ext>
            </a:extLst>
          </p:cNvPr>
          <p:cNvSpPr txBox="1"/>
          <p:nvPr/>
        </p:nvSpPr>
        <p:spPr>
          <a:xfrm>
            <a:off x="2355403" y="2365529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Name an abiotic and biotic factor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B1E0D49-541B-4DCF-84DB-7C8D8B577207}"/>
              </a:ext>
            </a:extLst>
          </p:cNvPr>
          <p:cNvSpPr txBox="1"/>
          <p:nvPr/>
        </p:nvSpPr>
        <p:spPr>
          <a:xfrm>
            <a:off x="3544261" y="2596121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fractional distillation?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D37015F-4874-45E4-9CF6-B06F20C7D7F4}"/>
              </a:ext>
            </a:extLst>
          </p:cNvPr>
          <p:cNvSpPr txBox="1"/>
          <p:nvPr/>
        </p:nvSpPr>
        <p:spPr>
          <a:xfrm>
            <a:off x="3090644" y="2387188"/>
            <a:ext cx="11568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Explain the importance of cracking.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7A500A4-A106-4EDB-9B41-B29B96D926BE}"/>
              </a:ext>
            </a:extLst>
          </p:cNvPr>
          <p:cNvSpPr txBox="1"/>
          <p:nvPr/>
        </p:nvSpPr>
        <p:spPr>
          <a:xfrm>
            <a:off x="2335510" y="632093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does our immune system protect us?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5B1245-406C-4CF8-A720-7F95E266E8BB}"/>
              </a:ext>
            </a:extLst>
          </p:cNvPr>
          <p:cNvSpPr txBox="1"/>
          <p:nvPr/>
        </p:nvSpPr>
        <p:spPr>
          <a:xfrm>
            <a:off x="1485778" y="6484907"/>
            <a:ext cx="1029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vaccinations work?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CB1BDAB-F765-48BE-B55F-D30FE5319878}"/>
              </a:ext>
            </a:extLst>
          </p:cNvPr>
          <p:cNvSpPr txBox="1"/>
          <p:nvPr/>
        </p:nvSpPr>
        <p:spPr>
          <a:xfrm>
            <a:off x="2649214" y="4322104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anaerobic respiration?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33A457D-9337-482F-80A5-217C02EB1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E7491-F767-4075-B179-FE180796A1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11C9BC-0686-4EAC-A644-D46F9485B6AA}">
  <ds:schemaRefs>
    <ds:schemaRef ds:uri="http://schemas.openxmlformats.org/package/2006/metadata/core-properties"/>
    <ds:schemaRef ds:uri="http://schemas.microsoft.com/office/2006/documentManagement/types"/>
    <ds:schemaRef ds:uri="6000f9f4-4ba0-4a48-a68f-9cd618ac1877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1ccfb3b9-5c03-4012-82d0-741db3a39192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406</TotalTime>
  <Words>396</Words>
  <Application>Microsoft Office PowerPoint</Application>
  <PresentationFormat>A4 Paper (210x297 mm)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ian</cp:lastModifiedBy>
  <cp:revision>38</cp:revision>
  <cp:lastPrinted>2021-09-01T16:57:04Z</cp:lastPrinted>
  <dcterms:created xsi:type="dcterms:W3CDTF">2019-07-02T10:31:49Z</dcterms:created>
  <dcterms:modified xsi:type="dcterms:W3CDTF">2021-09-01T17:01:03Z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