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-91" y="-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55575" y="2896375"/>
            <a:ext cx="6756077" cy="6403309"/>
            <a:chOff x="101923" y="2982656"/>
            <a:chExt cx="6756077" cy="6403309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3961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923" y="3938483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9377" y="2982656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10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78" idx="2"/>
          </p:cNvCxnSpPr>
          <p:nvPr/>
        </p:nvCxnSpPr>
        <p:spPr>
          <a:xfrm flipV="1">
            <a:off x="1567868" y="7724349"/>
            <a:ext cx="4198" cy="29798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05815" y="7588369"/>
            <a:ext cx="1" cy="2947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93297" y="7588369"/>
            <a:ext cx="15514" cy="2803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4663" y="7627293"/>
            <a:ext cx="3277" cy="244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2181" y="7653283"/>
            <a:ext cx="8966" cy="18932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5681" y="7813332"/>
            <a:ext cx="921806" cy="9576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Biology Transition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 Chemistry Transition</a:t>
            </a:r>
          </a:p>
          <a:p>
            <a:endParaRPr lang="en-GB" sz="800" b="1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-2942" y="8784785"/>
            <a:ext cx="914869" cy="98709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difference between diffusion, osmosis and active transport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6018447" y="7393910"/>
            <a:ext cx="858859" cy="104800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How to calculate the specific heat capacity of a material.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15434" y="6327724"/>
            <a:ext cx="848456" cy="106558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Complete chemistry Transition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Physics Transition 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8817" y="6591436"/>
            <a:ext cx="2118" cy="2619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5676769"/>
            <a:ext cx="3979" cy="2283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00657" y="6727942"/>
            <a:ext cx="0" cy="162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39833" y="6646261"/>
            <a:ext cx="2043" cy="2077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63794" y="6641025"/>
            <a:ext cx="484" cy="2212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9477" y="6666981"/>
            <a:ext cx="6562" cy="1923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2942" y="6480375"/>
            <a:ext cx="844658" cy="97598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 </a:t>
            </a:r>
            <a:r>
              <a:rPr lang="en-GB" sz="800" dirty="0">
                <a:solidFill>
                  <a:schemeClr val="tx1"/>
                </a:solidFill>
              </a:rPr>
              <a:t>To know the symptoms and transmission of diseases caused by the 4 pathogens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7517" y="5586991"/>
            <a:ext cx="823478" cy="8979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1)Infection and response.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2)Quantitative chemistry 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991679" y="5020043"/>
            <a:ext cx="864356" cy="970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To explain physical and chemical properties due to bonding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79793" y="4277374"/>
            <a:ext cx="878207" cy="74300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1)Electricity</a:t>
            </a:r>
          </a:p>
          <a:p>
            <a:r>
              <a:rPr lang="en-GB" sz="800" dirty="0">
                <a:solidFill>
                  <a:schemeClr val="tx1"/>
                </a:solidFill>
              </a:rPr>
              <a:t>2)Structure and Bonding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6" y="158343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18824" y="5614757"/>
            <a:ext cx="1" cy="24415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49223" y="5652635"/>
            <a:ext cx="13773" cy="2492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26394" y="5686562"/>
            <a:ext cx="7078" cy="20314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36865" y="5735048"/>
            <a:ext cx="3824" cy="2382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63989" y="4573504"/>
            <a:ext cx="1465" cy="2992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66454" y="4729185"/>
            <a:ext cx="494" cy="203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480529" y="4670165"/>
            <a:ext cx="11005" cy="2777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00657" y="4642452"/>
            <a:ext cx="0" cy="2858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32971" y="4695363"/>
            <a:ext cx="10355" cy="2750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-2942" y="4424378"/>
            <a:ext cx="960517" cy="73692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To calculate the rate of reaction.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6409" y="3493815"/>
            <a:ext cx="968853" cy="9301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1)Bioenergetics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 Rates + equilibrium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050901" y="3694074"/>
            <a:ext cx="188662" cy="29750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23960" y="3782994"/>
            <a:ext cx="3812" cy="14214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52456" y="3636140"/>
            <a:ext cx="11388" cy="2544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26047" y="3756574"/>
            <a:ext cx="9232" cy="1751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480909" y="3705770"/>
            <a:ext cx="8512" cy="1544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01777" y="1945087"/>
            <a:ext cx="858662" cy="8630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Organic chemistry and chemical analysis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6001777" y="2822811"/>
            <a:ext cx="856222" cy="1071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chemistry of carbon compounds and analysis of chemical compounds</a:t>
            </a: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70033" y="2768895"/>
            <a:ext cx="6081" cy="206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82541" y="2758288"/>
            <a:ext cx="9339" cy="24936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31838" y="2750102"/>
            <a:ext cx="10918" cy="2212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01147" y="2573484"/>
            <a:ext cx="16286" cy="3997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19789" y="2753637"/>
            <a:ext cx="4917" cy="186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169803" y="7308851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Where does Active transport take place?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30829" y="7280592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affects enzyme activity?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774843" y="7280592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osmosis?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36554" y="7316167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isotope?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506883" y="6390045"/>
            <a:ext cx="94063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electrolysis?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024210" y="5260103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four types of microbe?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404118" y="5269533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number of </a:t>
            </a:r>
          </a:p>
          <a:p>
            <a:r>
              <a:rPr lang="en-GB" sz="700" dirty="0"/>
              <a:t>moles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662161" y="5296613"/>
            <a:ext cx="844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the relative molecular mass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699036" y="4256519"/>
            <a:ext cx="12807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a series + parallel circuit?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193547" y="4280545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 resistor?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934300" y="3403748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activation energy?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152739" y="3399884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collision theory?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524038" y="3378614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rate?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15E402-7A8E-48E4-B347-FF86ACE70494}"/>
              </a:ext>
            </a:extLst>
          </p:cNvPr>
          <p:cNvSpPr txBox="1"/>
          <p:nvPr/>
        </p:nvSpPr>
        <p:spPr>
          <a:xfrm>
            <a:off x="3403022" y="7277730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to prepare a dry sample of a salt.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A77C063-4750-40B1-A9F9-506481FFFF30}"/>
              </a:ext>
            </a:extLst>
          </p:cNvPr>
          <p:cNvSpPr txBox="1"/>
          <p:nvPr/>
        </p:nvSpPr>
        <p:spPr>
          <a:xfrm>
            <a:off x="4385962" y="2241528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a hydrocarbon?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3274B04-6BD1-4538-A5BB-45DFEB9259BB}"/>
              </a:ext>
            </a:extLst>
          </p:cNvPr>
          <p:cNvSpPr txBox="1"/>
          <p:nvPr/>
        </p:nvSpPr>
        <p:spPr>
          <a:xfrm>
            <a:off x="1614621" y="2454974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we test for gases?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E17D20D-7836-41D8-B93F-4347C82A6BE8}"/>
              </a:ext>
            </a:extLst>
          </p:cNvPr>
          <p:cNvSpPr txBox="1"/>
          <p:nvPr/>
        </p:nvSpPr>
        <p:spPr>
          <a:xfrm>
            <a:off x="2368571" y="2434030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formulation?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B1E0D49-541B-4DCF-84DB-7C8D8B577207}"/>
              </a:ext>
            </a:extLst>
          </p:cNvPr>
          <p:cNvSpPr txBox="1"/>
          <p:nvPr/>
        </p:nvSpPr>
        <p:spPr>
          <a:xfrm>
            <a:off x="3633138" y="2432075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fractional distillation?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D37015F-4874-45E4-9CF6-B06F20C7D7F4}"/>
              </a:ext>
            </a:extLst>
          </p:cNvPr>
          <p:cNvSpPr txBox="1"/>
          <p:nvPr/>
        </p:nvSpPr>
        <p:spPr>
          <a:xfrm>
            <a:off x="2970512" y="2440774"/>
            <a:ext cx="10254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Define </a:t>
            </a:r>
          </a:p>
          <a:p>
            <a:r>
              <a:rPr lang="en-GB" sz="800" dirty="0"/>
              <a:t>cracking.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7A500A4-A106-4EDB-9B41-B29B96D926BE}"/>
              </a:ext>
            </a:extLst>
          </p:cNvPr>
          <p:cNvSpPr txBox="1"/>
          <p:nvPr/>
        </p:nvSpPr>
        <p:spPr>
          <a:xfrm>
            <a:off x="2326692" y="5295378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role of white blood cells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5B1245-406C-4CF8-A720-7F95E266E8BB}"/>
              </a:ext>
            </a:extLst>
          </p:cNvPr>
          <p:cNvSpPr txBox="1"/>
          <p:nvPr/>
        </p:nvSpPr>
        <p:spPr>
          <a:xfrm>
            <a:off x="1639543" y="5352511"/>
            <a:ext cx="89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are drugs developed?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715561" y="6341906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Difference between mass and weight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893959" y="6285592"/>
            <a:ext cx="940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examples of non/contact forces?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254875" y="6314948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specific </a:t>
            </a:r>
          </a:p>
          <a:p>
            <a:r>
              <a:rPr lang="en-GB" sz="700" dirty="0"/>
              <a:t>Heat capacity.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639543" y="6362434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specific </a:t>
            </a:r>
          </a:p>
          <a:p>
            <a:r>
              <a:rPr lang="en-GB" sz="700" dirty="0"/>
              <a:t>Latent Heat.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2A3155F-E806-472C-8295-C7B1A0846728}"/>
              </a:ext>
            </a:extLst>
          </p:cNvPr>
          <p:cNvSpPr txBox="1"/>
          <p:nvPr/>
        </p:nvSpPr>
        <p:spPr>
          <a:xfrm>
            <a:off x="3650051" y="4365633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 the National Grid?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76B2F9E-8294-4EE2-8A16-942A28928003}"/>
              </a:ext>
            </a:extLst>
          </p:cNvPr>
          <p:cNvSpPr txBox="1"/>
          <p:nvPr/>
        </p:nvSpPr>
        <p:spPr>
          <a:xfrm>
            <a:off x="2844856" y="4233378"/>
            <a:ext cx="981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Covalent and ionic bonding?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13578751-69A6-4CD4-AA23-2E4C277C9E18}"/>
              </a:ext>
            </a:extLst>
          </p:cNvPr>
          <p:cNvCxnSpPr>
            <a:cxnSpLocks/>
          </p:cNvCxnSpPr>
          <p:nvPr/>
        </p:nvCxnSpPr>
        <p:spPr>
          <a:xfrm flipH="1" flipV="1">
            <a:off x="2521318" y="4565582"/>
            <a:ext cx="81929" cy="34322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1CFDB9AB-69A9-4526-9303-245F7C142EA7}"/>
              </a:ext>
            </a:extLst>
          </p:cNvPr>
          <p:cNvSpPr txBox="1"/>
          <p:nvPr/>
        </p:nvSpPr>
        <p:spPr>
          <a:xfrm>
            <a:off x="1623831" y="4454772"/>
            <a:ext cx="8974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alloy?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EB861BE-EB4D-4AC4-8659-C8A620500558}"/>
              </a:ext>
            </a:extLst>
          </p:cNvPr>
          <p:cNvSpPr txBox="1"/>
          <p:nvPr/>
        </p:nvSpPr>
        <p:spPr>
          <a:xfrm>
            <a:off x="2105352" y="4249609"/>
            <a:ext cx="89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giant covalent structure?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FF90E3A0-86C7-43BC-B59F-0E09948EA729}"/>
              </a:ext>
            </a:extLst>
          </p:cNvPr>
          <p:cNvSpPr txBox="1"/>
          <p:nvPr/>
        </p:nvSpPr>
        <p:spPr>
          <a:xfrm>
            <a:off x="3048604" y="3379146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anaerobic respiration?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11D48A9-AD5B-4D36-B8E1-4FF5A6DC37B7}"/>
              </a:ext>
            </a:extLst>
          </p:cNvPr>
          <p:cNvSpPr txBox="1"/>
          <p:nvPr/>
        </p:nvSpPr>
        <p:spPr>
          <a:xfrm>
            <a:off x="1295056" y="3379030"/>
            <a:ext cx="1185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word equation for photosynthesis?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AB6B0210-77EB-442D-BA39-5AE3E9E63132}"/>
              </a:ext>
            </a:extLst>
          </p:cNvPr>
          <p:cNvCxnSpPr>
            <a:cxnSpLocks/>
          </p:cNvCxnSpPr>
          <p:nvPr/>
        </p:nvCxnSpPr>
        <p:spPr>
          <a:xfrm flipH="1" flipV="1">
            <a:off x="3011494" y="3718370"/>
            <a:ext cx="33763" cy="1996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>
            <a:extLst>
              <a:ext uri="{FF2B5EF4-FFF2-40B4-BE49-F238E27FC236}">
                <a16:creationId xmlns:a16="http://schemas.microsoft.com/office/drawing/2014/main" id="{61F16708-D288-44D3-AC34-35D10BAF825D}"/>
              </a:ext>
            </a:extLst>
          </p:cNvPr>
          <p:cNvSpPr txBox="1"/>
          <p:nvPr/>
        </p:nvSpPr>
        <p:spPr>
          <a:xfrm>
            <a:off x="2298152" y="3414272"/>
            <a:ext cx="8615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factors controlling photosynthesis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33A457D-9337-482F-80A5-217C02EB1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AE7491-F767-4075-B179-FE180796A1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11C9BC-0686-4EAC-A644-D46F9485B6AA}">
  <ds:schemaRefs>
    <ds:schemaRef ds:uri="6000f9f4-4ba0-4a48-a68f-9cd618ac1877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1ccfb3b9-5c03-4012-82d0-741db3a3919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</TotalTime>
  <Words>394</Words>
  <Application>Microsoft Office PowerPoint</Application>
  <PresentationFormat>A4 Paper (210x297 mm)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46</cp:revision>
  <cp:lastPrinted>2021-09-01T16:57:04Z</cp:lastPrinted>
  <dcterms:created xsi:type="dcterms:W3CDTF">2019-07-02T10:31:49Z</dcterms:created>
  <dcterms:modified xsi:type="dcterms:W3CDTF">2024-07-12T10:42:50Z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