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58" y="-18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55575" y="2896375"/>
            <a:ext cx="6756077" cy="6403309"/>
            <a:chOff x="101923" y="2982656"/>
            <a:chExt cx="6756077" cy="6403309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961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923" y="3938483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9377" y="2982656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10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8" idx="2"/>
          </p:cNvCxnSpPr>
          <p:nvPr/>
        </p:nvCxnSpPr>
        <p:spPr>
          <a:xfrm flipV="1">
            <a:off x="1567868" y="7724349"/>
            <a:ext cx="4198" cy="29798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05815" y="7588369"/>
            <a:ext cx="1" cy="2947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3297" y="7588369"/>
            <a:ext cx="15514" cy="280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4663" y="7627293"/>
            <a:ext cx="3277" cy="244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2181" y="7653283"/>
            <a:ext cx="8966" cy="18932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5681" y="7813332"/>
            <a:ext cx="921806" cy="9576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 Biology Transition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Chemistry Transition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-2942" y="8784785"/>
            <a:ext cx="914869" cy="98709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difference between diffusion, osmosis and active transport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18447" y="7393910"/>
            <a:ext cx="858859" cy="104800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How to calculate the specific heat capacity of a material.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15434" y="6327724"/>
            <a:ext cx="848456" cy="106558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 Complete chemistry Transition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2) Physics </a:t>
            </a:r>
            <a:r>
              <a:rPr lang="en-GB" sz="800" dirty="0">
                <a:solidFill>
                  <a:schemeClr val="tx1"/>
                </a:solidFill>
              </a:rPr>
              <a:t>Transition 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817" y="6591436"/>
            <a:ext cx="2118" cy="2619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5676769"/>
            <a:ext cx="3979" cy="228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0657" y="6727942"/>
            <a:ext cx="0" cy="162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39833" y="6646261"/>
            <a:ext cx="2043" cy="2077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63794" y="6641025"/>
            <a:ext cx="484" cy="2212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9477" y="6666981"/>
            <a:ext cx="6562" cy="1923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2942" y="6480375"/>
            <a:ext cx="844658" cy="97598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To know the symptoms and transmission of diseases caused by the 4 pathogens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7517" y="5586991"/>
            <a:ext cx="823478" cy="8979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1)Infection </a:t>
            </a:r>
            <a:r>
              <a:rPr lang="en-GB" sz="800" dirty="0">
                <a:solidFill>
                  <a:schemeClr val="tx1"/>
                </a:solidFill>
              </a:rPr>
              <a:t>and response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2) Structur</a:t>
            </a:r>
            <a:r>
              <a:rPr lang="en-GB" sz="800" dirty="0" smtClean="0">
                <a:solidFill>
                  <a:schemeClr val="tx1"/>
                </a:solidFill>
              </a:rPr>
              <a:t>e &amp; Bonding</a:t>
            </a:r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</a:t>
            </a:r>
            <a:r>
              <a:rPr lang="en-GB" sz="800" dirty="0" smtClean="0">
                <a:solidFill>
                  <a:schemeClr val="tx1"/>
                </a:solidFill>
              </a:rPr>
              <a:t>)Quantitative </a:t>
            </a:r>
            <a:r>
              <a:rPr lang="en-GB" sz="800" dirty="0" smtClean="0">
                <a:solidFill>
                  <a:schemeClr val="tx1"/>
                </a:solidFill>
              </a:rPr>
              <a:t>chemistry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91679" y="5020043"/>
            <a:ext cx="864356" cy="970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To write a method on how to calculate the rate of photosynthesis.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79793" y="4277374"/>
            <a:ext cx="878207" cy="7430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1)Electricity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</a:t>
            </a:r>
            <a:r>
              <a:rPr lang="en-GB" sz="800" dirty="0" err="1" smtClean="0">
                <a:solidFill>
                  <a:schemeClr val="tx1"/>
                </a:solidFill>
              </a:rPr>
              <a:t>ioenergetics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6" y="158343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18824" y="5614757"/>
            <a:ext cx="1" cy="2441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49223" y="5652635"/>
            <a:ext cx="13773" cy="2492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26394" y="5686562"/>
            <a:ext cx="7078" cy="2031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36865" y="5735048"/>
            <a:ext cx="3824" cy="2382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2425" y="4595122"/>
            <a:ext cx="1465" cy="2992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47218" y="4683852"/>
            <a:ext cx="494" cy="203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31218" y="4695074"/>
            <a:ext cx="8024" cy="227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264" y="4605242"/>
            <a:ext cx="0" cy="285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2971" y="4695363"/>
            <a:ext cx="10355" cy="2750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5582" y="4295278"/>
            <a:ext cx="960517" cy="7369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To calculate the rate of reaction.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7547" y="3372156"/>
            <a:ext cx="968853" cy="9301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 Rates </a:t>
            </a:r>
            <a:r>
              <a:rPr lang="en-GB" sz="800" dirty="0">
                <a:solidFill>
                  <a:schemeClr val="tx1"/>
                </a:solidFill>
              </a:rPr>
              <a:t>+ </a:t>
            </a:r>
            <a:r>
              <a:rPr lang="en-GB" sz="800" dirty="0" smtClean="0">
                <a:solidFill>
                  <a:schemeClr val="tx1"/>
                </a:solidFill>
              </a:rPr>
              <a:t>equilibrium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Organic chemistry + Chemical analysis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01584" y="3732982"/>
            <a:ext cx="10044" cy="2147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4678" y="3732299"/>
            <a:ext cx="2696" cy="2314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1869" y="3620962"/>
            <a:ext cx="11388" cy="2544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46729" y="3708751"/>
            <a:ext cx="9232" cy="1751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880549" y="3720941"/>
            <a:ext cx="8512" cy="1544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01777" y="1945087"/>
            <a:ext cx="858662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1)Complete Organic chemistry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2)Ecology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6001777" y="2822811"/>
            <a:ext cx="856222" cy="1071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effect a/biotic factors on the population of a species. 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70033" y="2768895"/>
            <a:ext cx="6081" cy="206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2541" y="2758288"/>
            <a:ext cx="9339" cy="24936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1838" y="2750102"/>
            <a:ext cx="10918" cy="2212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1147" y="2573484"/>
            <a:ext cx="16286" cy="3997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19789" y="2753637"/>
            <a:ext cx="4917" cy="186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69803" y="7308851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Where does Active transport take place?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30829" y="7280592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affects enzyme activity?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774843" y="7280592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osmosis?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36554" y="7316167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isotope?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506883" y="6390045"/>
            <a:ext cx="94063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electrolysis?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024210" y="526010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are the three types of bonding?</a:t>
            </a:r>
            <a:endParaRPr lang="en-GB" sz="700" dirty="0"/>
          </a:p>
        </p:txBody>
      </p:sp>
      <p:sp>
        <p:nvSpPr>
          <p:cNvPr id="90" name="TextBox 89"/>
          <p:cNvSpPr txBox="1"/>
          <p:nvPr/>
        </p:nvSpPr>
        <p:spPr>
          <a:xfrm>
            <a:off x="4404118" y="526953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Calculate number of </a:t>
            </a:r>
          </a:p>
          <a:p>
            <a:r>
              <a:rPr lang="en-GB" sz="700" dirty="0" smtClean="0"/>
              <a:t>moles</a:t>
            </a:r>
            <a:endParaRPr lang="en-GB" sz="700" dirty="0"/>
          </a:p>
        </p:txBody>
      </p:sp>
      <p:sp>
        <p:nvSpPr>
          <p:cNvPr id="91" name="TextBox 90"/>
          <p:cNvSpPr txBox="1"/>
          <p:nvPr/>
        </p:nvSpPr>
        <p:spPr>
          <a:xfrm>
            <a:off x="3662161" y="5296613"/>
            <a:ext cx="844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the relative molecular mass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445111" y="4257744"/>
            <a:ext cx="881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a series + parallel circuit?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954525" y="4288737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resistor?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705045" y="4277415"/>
            <a:ext cx="11240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word equation for photosynthesis?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06301" y="4277375"/>
            <a:ext cx="974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formula for glucose?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188100" y="3410076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activation energy?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497385" y="3438053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collision theory?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730012" y="3433045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rate?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5E402-7A8E-48E4-B347-FF86ACE70494}"/>
              </a:ext>
            </a:extLst>
          </p:cNvPr>
          <p:cNvSpPr txBox="1"/>
          <p:nvPr/>
        </p:nvSpPr>
        <p:spPr>
          <a:xfrm>
            <a:off x="3403022" y="7277730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to prepare a dry sample of a salt. </a:t>
            </a:r>
            <a:endParaRPr lang="en-GB" sz="7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C2929C1-E0FB-4843-A434-8710C565EDF1}"/>
              </a:ext>
            </a:extLst>
          </p:cNvPr>
          <p:cNvSpPr txBox="1"/>
          <p:nvPr/>
        </p:nvSpPr>
        <p:spPr>
          <a:xfrm>
            <a:off x="1522289" y="2423707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the water cycle?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A77C063-4750-40B1-A9F9-506481FFFF30}"/>
              </a:ext>
            </a:extLst>
          </p:cNvPr>
          <p:cNvSpPr txBox="1"/>
          <p:nvPr/>
        </p:nvSpPr>
        <p:spPr>
          <a:xfrm>
            <a:off x="4528047" y="2210297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a hydrocarbon?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3274B04-6BD1-4538-A5BB-45DFEB9259BB}"/>
              </a:ext>
            </a:extLst>
          </p:cNvPr>
          <p:cNvSpPr txBox="1"/>
          <p:nvPr/>
        </p:nvSpPr>
        <p:spPr>
          <a:xfrm>
            <a:off x="4633472" y="3362056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we test for gases?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E17D20D-7836-41D8-B93F-4347C82A6BE8}"/>
              </a:ext>
            </a:extLst>
          </p:cNvPr>
          <p:cNvSpPr txBox="1"/>
          <p:nvPr/>
        </p:nvSpPr>
        <p:spPr>
          <a:xfrm>
            <a:off x="3923768" y="3386047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formulation?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CC8512E-77AE-4610-95D5-F16B28EB1DD9}"/>
              </a:ext>
            </a:extLst>
          </p:cNvPr>
          <p:cNvSpPr txBox="1"/>
          <p:nvPr/>
        </p:nvSpPr>
        <p:spPr>
          <a:xfrm>
            <a:off x="2316296" y="2405254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Name </a:t>
            </a:r>
            <a:r>
              <a:rPr lang="en-GB" sz="800" dirty="0" smtClean="0"/>
              <a:t>a </a:t>
            </a:r>
            <a:r>
              <a:rPr lang="en-GB" sz="800" dirty="0"/>
              <a:t>abiotic </a:t>
            </a:r>
            <a:endParaRPr lang="en-GB" sz="800" dirty="0" smtClean="0"/>
          </a:p>
          <a:p>
            <a:r>
              <a:rPr lang="en-GB" sz="800" dirty="0" smtClean="0"/>
              <a:t>and </a:t>
            </a:r>
            <a:r>
              <a:rPr lang="en-GB" sz="800" dirty="0"/>
              <a:t>biotic factor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B1E0D49-541B-4DCF-84DB-7C8D8B577207}"/>
              </a:ext>
            </a:extLst>
          </p:cNvPr>
          <p:cNvSpPr txBox="1"/>
          <p:nvPr/>
        </p:nvSpPr>
        <p:spPr>
          <a:xfrm>
            <a:off x="3733131" y="2428471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fractional distillation?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D37015F-4874-45E4-9CF6-B06F20C7D7F4}"/>
              </a:ext>
            </a:extLst>
          </p:cNvPr>
          <p:cNvSpPr txBox="1"/>
          <p:nvPr/>
        </p:nvSpPr>
        <p:spPr>
          <a:xfrm>
            <a:off x="3178974" y="2395301"/>
            <a:ext cx="10254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 smtClean="0"/>
              <a:t>Define </a:t>
            </a:r>
          </a:p>
          <a:p>
            <a:r>
              <a:rPr lang="en-GB" sz="800" dirty="0" smtClean="0"/>
              <a:t>cracking</a:t>
            </a:r>
            <a:r>
              <a:rPr lang="en-GB" sz="800" dirty="0"/>
              <a:t>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7A500A4-A106-4EDB-9B41-B29B96D926BE}"/>
              </a:ext>
            </a:extLst>
          </p:cNvPr>
          <p:cNvSpPr txBox="1"/>
          <p:nvPr/>
        </p:nvSpPr>
        <p:spPr>
          <a:xfrm>
            <a:off x="2326692" y="5295378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The role of white blood cells</a:t>
            </a:r>
            <a:endParaRPr lang="en-GB" sz="7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5B1245-406C-4CF8-A720-7F95E266E8BB}"/>
              </a:ext>
            </a:extLst>
          </p:cNvPr>
          <p:cNvSpPr txBox="1"/>
          <p:nvPr/>
        </p:nvSpPr>
        <p:spPr>
          <a:xfrm>
            <a:off x="1639543" y="5352511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</a:t>
            </a:r>
            <a:r>
              <a:rPr lang="en-GB" sz="700" dirty="0" smtClean="0"/>
              <a:t>are drugs developed?</a:t>
            </a:r>
            <a:endParaRPr lang="en-GB" sz="7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CB1BDAB-F765-48BE-B55F-D30FE5319878}"/>
              </a:ext>
            </a:extLst>
          </p:cNvPr>
          <p:cNvSpPr txBox="1"/>
          <p:nvPr/>
        </p:nvSpPr>
        <p:spPr>
          <a:xfrm>
            <a:off x="3330868" y="4281310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anaerobic respiration?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715561" y="6341906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Difference between mass and weight</a:t>
            </a:r>
            <a:endParaRPr lang="en-GB" sz="7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893959" y="6285592"/>
            <a:ext cx="940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are examples of non/contact forces?</a:t>
            </a:r>
            <a:endParaRPr lang="en-GB" sz="7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254875" y="6314948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specific </a:t>
            </a:r>
          </a:p>
          <a:p>
            <a:r>
              <a:rPr lang="en-GB" sz="700" dirty="0" smtClean="0"/>
              <a:t>Heat capacity. </a:t>
            </a:r>
            <a:endParaRPr lang="en-GB" sz="7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639543" y="6362434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specific </a:t>
            </a:r>
          </a:p>
          <a:p>
            <a:r>
              <a:rPr lang="en-GB" sz="700" dirty="0" smtClean="0"/>
              <a:t>Latent Heat. </a:t>
            </a:r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d59a82f63b83df35e2b5c7a057a83de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d4e781d4851d27516e3ff0a8634fd03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1C9BC-0686-4EAC-A644-D46F9485B6AA}">
  <ds:schemaRefs>
    <ds:schemaRef ds:uri="6000f9f4-4ba0-4a48-a68f-9cd618ac1877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1ccfb3b9-5c03-4012-82d0-741db3a3919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AE7491-F767-4075-B179-FE180796A1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B59BB-7FC4-440B-8D03-AA95AA445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379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43</cp:revision>
  <cp:lastPrinted>2021-09-01T16:57:04Z</cp:lastPrinted>
  <dcterms:created xsi:type="dcterms:W3CDTF">2019-07-02T10:31:49Z</dcterms:created>
  <dcterms:modified xsi:type="dcterms:W3CDTF">2022-09-27T18:35:17Z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