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-686" y="-2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55575" y="2896375"/>
            <a:ext cx="6756077" cy="6403309"/>
            <a:chOff x="101923" y="2982656"/>
            <a:chExt cx="6756077" cy="6403309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961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923" y="3938483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9377" y="2982656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10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78" idx="2"/>
          </p:cNvCxnSpPr>
          <p:nvPr/>
        </p:nvCxnSpPr>
        <p:spPr>
          <a:xfrm flipV="1">
            <a:off x="3978100" y="7706297"/>
            <a:ext cx="4198" cy="29798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405815" y="7588369"/>
            <a:ext cx="1" cy="29471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93297" y="7588369"/>
            <a:ext cx="15514" cy="280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736094" y="7707896"/>
            <a:ext cx="3277" cy="244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2181" y="7653283"/>
            <a:ext cx="8966" cy="18932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-528" y="7934260"/>
            <a:ext cx="921806" cy="8451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1)Physics Transition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2)Biology Transition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-2942" y="8784785"/>
            <a:ext cx="914869" cy="8053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How to calculate the specific heat capacity of a material.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6018447" y="7393910"/>
            <a:ext cx="858859" cy="8918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difference between diffusion, osmosis and active transport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23708" y="6326578"/>
            <a:ext cx="848456" cy="106558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Complete Biology</a:t>
            </a:r>
          </a:p>
          <a:p>
            <a:r>
              <a:rPr lang="en-GB" sz="800" dirty="0">
                <a:solidFill>
                  <a:schemeClr val="tx1"/>
                </a:solidFill>
              </a:rPr>
              <a:t>Transition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 Chemistry</a:t>
            </a:r>
          </a:p>
          <a:p>
            <a:r>
              <a:rPr lang="en-GB" sz="800" dirty="0">
                <a:solidFill>
                  <a:schemeClr val="tx1"/>
                </a:solidFill>
              </a:rPr>
              <a:t>Transition 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817" y="6591436"/>
            <a:ext cx="2118" cy="2619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5676769"/>
            <a:ext cx="3979" cy="2283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0657" y="6727942"/>
            <a:ext cx="0" cy="162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39833" y="6646261"/>
            <a:ext cx="2043" cy="2077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63794" y="6641025"/>
            <a:ext cx="484" cy="2212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9477" y="6666981"/>
            <a:ext cx="6562" cy="1923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2942" y="6480375"/>
            <a:ext cx="844658" cy="97598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</a:rPr>
              <a:t>To know the symptoms and transmission of diseases caused by the 4 pathogens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7517" y="5586991"/>
            <a:ext cx="823478" cy="8979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1)Infection and response.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2)Electricity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91679" y="5020043"/>
            <a:ext cx="864356" cy="9106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US" sz="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To explain physical and chemical properties due to bonding</a:t>
            </a:r>
          </a:p>
          <a:p>
            <a:pPr algn="ctr"/>
            <a:r>
              <a:rPr lang="en-GB" sz="8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79793" y="4157326"/>
            <a:ext cx="878207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1)Quantitative chemistry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2)Structure and bonding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06" y="158343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10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10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11 this way!</a:t>
            </a:r>
          </a:p>
        </p:txBody>
      </p: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18824" y="5614757"/>
            <a:ext cx="1" cy="24415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049223" y="5652635"/>
            <a:ext cx="13773" cy="2492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26394" y="5686562"/>
            <a:ext cx="7078" cy="2031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36865" y="5735048"/>
            <a:ext cx="3824" cy="2382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27197" y="4594714"/>
            <a:ext cx="1465" cy="2992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73908" y="4674602"/>
            <a:ext cx="494" cy="2030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31218" y="4695074"/>
            <a:ext cx="8024" cy="227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264" y="4605242"/>
            <a:ext cx="0" cy="2858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32971" y="4695363"/>
            <a:ext cx="10355" cy="2750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01584" y="3732982"/>
            <a:ext cx="10044" cy="2147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06910" y="3757485"/>
            <a:ext cx="2696" cy="2314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49223" y="3665088"/>
            <a:ext cx="0" cy="2527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45144" y="3708739"/>
            <a:ext cx="9232" cy="1751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5412877" y="3742957"/>
            <a:ext cx="8512" cy="1544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70033" y="2768895"/>
            <a:ext cx="6081" cy="206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82541" y="2758288"/>
            <a:ext cx="9339" cy="24936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31838" y="2750102"/>
            <a:ext cx="10918" cy="2212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01147" y="2573484"/>
            <a:ext cx="16286" cy="3997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19789" y="2753637"/>
            <a:ext cx="4917" cy="1861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80035" y="7290799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Where does Active transport take place?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264011" y="732364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affects enzyme activity?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530589" y="627516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osmosis?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499113" y="632527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isotope?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23768" y="6325258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</a:p>
          <a:p>
            <a:r>
              <a:rPr lang="en-GB" sz="700" dirty="0"/>
              <a:t>electrolysis?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024210" y="5260103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four types of microbe?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307963" y="4286462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number of </a:t>
            </a:r>
          </a:p>
          <a:p>
            <a:r>
              <a:rPr lang="en-GB" sz="700" dirty="0"/>
              <a:t>moles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884653" y="4347814"/>
            <a:ext cx="8447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Calculate the relative molecular mass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145775" y="5226950"/>
            <a:ext cx="881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a series + parallel circuit?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47218" y="5282180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resistor?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15E402-7A8E-48E4-B347-FF86ACE70494}"/>
              </a:ext>
            </a:extLst>
          </p:cNvPr>
          <p:cNvSpPr txBox="1"/>
          <p:nvPr/>
        </p:nvSpPr>
        <p:spPr>
          <a:xfrm>
            <a:off x="1711159" y="6330568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to prepare a dry sample of a salt. 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A77C063-4750-40B1-A9F9-506481FFFF30}"/>
              </a:ext>
            </a:extLst>
          </p:cNvPr>
          <p:cNvSpPr txBox="1"/>
          <p:nvPr/>
        </p:nvSpPr>
        <p:spPr>
          <a:xfrm>
            <a:off x="4528047" y="2210297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a hydrocarbon?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8B1E0D49-541B-4DCF-84DB-7C8D8B577207}"/>
              </a:ext>
            </a:extLst>
          </p:cNvPr>
          <p:cNvSpPr txBox="1"/>
          <p:nvPr/>
        </p:nvSpPr>
        <p:spPr>
          <a:xfrm>
            <a:off x="3733131" y="2428471"/>
            <a:ext cx="9933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What is fractional distillation?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D37015F-4874-45E4-9CF6-B06F20C7D7F4}"/>
              </a:ext>
            </a:extLst>
          </p:cNvPr>
          <p:cNvSpPr txBox="1"/>
          <p:nvPr/>
        </p:nvSpPr>
        <p:spPr>
          <a:xfrm>
            <a:off x="3178974" y="2395301"/>
            <a:ext cx="10254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800" dirty="0"/>
              <a:t>Define </a:t>
            </a:r>
          </a:p>
          <a:p>
            <a:r>
              <a:rPr lang="en-GB" sz="800" dirty="0"/>
              <a:t>cracking.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87A500A4-A106-4EDB-9B41-B29B96D926BE}"/>
              </a:ext>
            </a:extLst>
          </p:cNvPr>
          <p:cNvSpPr txBox="1"/>
          <p:nvPr/>
        </p:nvSpPr>
        <p:spPr>
          <a:xfrm>
            <a:off x="2326692" y="5295378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The role of white blood cells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8B5B1245-406C-4CF8-A720-7F95E266E8BB}"/>
              </a:ext>
            </a:extLst>
          </p:cNvPr>
          <p:cNvSpPr txBox="1"/>
          <p:nvPr/>
        </p:nvSpPr>
        <p:spPr>
          <a:xfrm>
            <a:off x="1639543" y="5352511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are drugs developed?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80217" y="6318637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Difference between mass and weight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2756947" y="7290799"/>
            <a:ext cx="940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non/contact forces?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012811" y="7330407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specific </a:t>
            </a:r>
          </a:p>
          <a:p>
            <a:r>
              <a:rPr lang="en-GB" sz="700" dirty="0"/>
              <a:t>Heat capacity. 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297002" y="7388574"/>
            <a:ext cx="940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specific </a:t>
            </a:r>
          </a:p>
          <a:p>
            <a:r>
              <a:rPr lang="en-GB" sz="700" dirty="0"/>
              <a:t>Latent Heat. 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5AFC25A-D175-4935-8923-0B143FAD59BB}"/>
              </a:ext>
            </a:extLst>
          </p:cNvPr>
          <p:cNvSpPr txBox="1"/>
          <p:nvPr/>
        </p:nvSpPr>
        <p:spPr>
          <a:xfrm>
            <a:off x="3287300" y="4264097"/>
            <a:ext cx="981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Covalent and ionic bonding?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80B876C-805E-4F18-95C1-9618D75C6DE9}"/>
              </a:ext>
            </a:extLst>
          </p:cNvPr>
          <p:cNvSpPr txBox="1"/>
          <p:nvPr/>
        </p:nvSpPr>
        <p:spPr>
          <a:xfrm>
            <a:off x="2462466" y="4336613"/>
            <a:ext cx="897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giant covalent structure?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C849B8D-2921-4003-92B6-BFEE8ACF3B90}"/>
              </a:ext>
            </a:extLst>
          </p:cNvPr>
          <p:cNvSpPr txBox="1"/>
          <p:nvPr/>
        </p:nvSpPr>
        <p:spPr>
          <a:xfrm>
            <a:off x="1752473" y="4432117"/>
            <a:ext cx="8974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alloy?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B475975-6A1D-4189-9BFF-02C64C716EE8}"/>
              </a:ext>
            </a:extLst>
          </p:cNvPr>
          <p:cNvSpPr/>
          <p:nvPr/>
        </p:nvSpPr>
        <p:spPr>
          <a:xfrm>
            <a:off x="-2942" y="4424378"/>
            <a:ext cx="960517" cy="7369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To calculate the rate of reaction.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13D72E2-F632-44A3-A654-BBF7B0FF5435}"/>
              </a:ext>
            </a:extLst>
          </p:cNvPr>
          <p:cNvSpPr/>
          <p:nvPr/>
        </p:nvSpPr>
        <p:spPr>
          <a:xfrm>
            <a:off x="6409" y="3493815"/>
            <a:ext cx="968853" cy="93013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1)Bioenergetics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2) Rates + equilibrium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D8FCC822-814F-4163-9E82-3AC11212E20E}"/>
              </a:ext>
            </a:extLst>
          </p:cNvPr>
          <p:cNvSpPr/>
          <p:nvPr/>
        </p:nvSpPr>
        <p:spPr>
          <a:xfrm>
            <a:off x="6001777" y="1945087"/>
            <a:ext cx="858662" cy="8630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Organic chemistry and chemical analysis 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466E120-6766-4BA8-A67A-6EF015CFCA6D}"/>
              </a:ext>
            </a:extLst>
          </p:cNvPr>
          <p:cNvSpPr/>
          <p:nvPr/>
        </p:nvSpPr>
        <p:spPr>
          <a:xfrm>
            <a:off x="6001777" y="2822811"/>
            <a:ext cx="856222" cy="1071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chemistry of carbon compounds and analysis of chemical compounds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AB1DF43-204C-4C66-A4FD-12201E6334EA}"/>
              </a:ext>
            </a:extLst>
          </p:cNvPr>
          <p:cNvSpPr txBox="1"/>
          <p:nvPr/>
        </p:nvSpPr>
        <p:spPr>
          <a:xfrm>
            <a:off x="4934300" y="3403748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activation energy?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D10665C2-B257-4DE8-A840-DBFE583CEB0F}"/>
              </a:ext>
            </a:extLst>
          </p:cNvPr>
          <p:cNvSpPr txBox="1"/>
          <p:nvPr/>
        </p:nvSpPr>
        <p:spPr>
          <a:xfrm>
            <a:off x="4152739" y="3399884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collision theory?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C099BC5C-D380-4195-8B9E-2804AB2781E9}"/>
              </a:ext>
            </a:extLst>
          </p:cNvPr>
          <p:cNvSpPr txBox="1"/>
          <p:nvPr/>
        </p:nvSpPr>
        <p:spPr>
          <a:xfrm>
            <a:off x="3524038" y="3378614"/>
            <a:ext cx="804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rate?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DA22384-83D2-4051-82EF-299F9F18822E}"/>
              </a:ext>
            </a:extLst>
          </p:cNvPr>
          <p:cNvSpPr txBox="1"/>
          <p:nvPr/>
        </p:nvSpPr>
        <p:spPr>
          <a:xfrm>
            <a:off x="3026737" y="3370596"/>
            <a:ext cx="804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anaerobic respiration?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FA193823-ECC4-470E-925D-98233728F47B}"/>
              </a:ext>
            </a:extLst>
          </p:cNvPr>
          <p:cNvSpPr txBox="1"/>
          <p:nvPr/>
        </p:nvSpPr>
        <p:spPr>
          <a:xfrm>
            <a:off x="1295056" y="3379030"/>
            <a:ext cx="1185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word equation for photosynthesis?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40ADCFD-A541-47DD-9821-4F9CC8D983F5}"/>
              </a:ext>
            </a:extLst>
          </p:cNvPr>
          <p:cNvSpPr txBox="1"/>
          <p:nvPr/>
        </p:nvSpPr>
        <p:spPr>
          <a:xfrm>
            <a:off x="2298152" y="3414272"/>
            <a:ext cx="8615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factors controlling photosynthesis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C10B1DB2-8463-4C98-8FC1-DF84FBC0CFDA}"/>
              </a:ext>
            </a:extLst>
          </p:cNvPr>
          <p:cNvCxnSpPr>
            <a:cxnSpLocks/>
          </p:cNvCxnSpPr>
          <p:nvPr/>
        </p:nvCxnSpPr>
        <p:spPr>
          <a:xfrm flipV="1">
            <a:off x="3390878" y="3777125"/>
            <a:ext cx="0" cy="2527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107509F3-2A8F-4597-8055-7F21743CCE0D}"/>
              </a:ext>
            </a:extLst>
          </p:cNvPr>
          <p:cNvSpPr txBox="1"/>
          <p:nvPr/>
        </p:nvSpPr>
        <p:spPr>
          <a:xfrm>
            <a:off x="2368571" y="2434030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formulation?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6E5D823-4D9E-4951-97F5-4659B0D921CB}"/>
              </a:ext>
            </a:extLst>
          </p:cNvPr>
          <p:cNvSpPr txBox="1"/>
          <p:nvPr/>
        </p:nvSpPr>
        <p:spPr>
          <a:xfrm>
            <a:off x="1614621" y="2454974"/>
            <a:ext cx="84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we test for gases?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AE7491-F767-4075-B179-FE180796A1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11C9BC-0686-4EAC-A644-D46F9485B6AA}">
  <ds:schemaRefs>
    <ds:schemaRef ds:uri="http://purl.org/dc/dcmitype/"/>
    <ds:schemaRef ds:uri="6000f9f4-4ba0-4a48-a68f-9cd618ac1877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1ccfb3b9-5c03-4012-82d0-741db3a39192"/>
  </ds:schemaRefs>
</ds:datastoreItem>
</file>

<file path=customXml/itemProps3.xml><?xml version="1.0" encoding="utf-8"?>
<ds:datastoreItem xmlns:ds="http://schemas.openxmlformats.org/officeDocument/2006/customXml" ds:itemID="{533A457D-9337-482F-80A5-217C02EB1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387</Words>
  <Application>Microsoft Office PowerPoint</Application>
  <PresentationFormat>A4 Paper (210x297 mm)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46</cp:revision>
  <cp:lastPrinted>2021-09-01T16:57:04Z</cp:lastPrinted>
  <dcterms:created xsi:type="dcterms:W3CDTF">2019-07-02T10:31:49Z</dcterms:created>
  <dcterms:modified xsi:type="dcterms:W3CDTF">2024-07-12T10:42:52Z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