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  <a:srgbClr val="C84AE8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A82C32-117C-347A-A544-2D58F7CA154D}" v="1015" dt="2024-06-07T10:51:21.155"/>
    <p1510:client id="{EB844A6B-9A4F-51D8-DF8A-ECF1F3B46168}" v="115" dt="2024-06-05T10:53:02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87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ie Waring" userId="S::leonie.waring@burnleyhigh.com::cf30d76d-5e07-4af3-bd95-95439a99097f" providerId="AD" clId="Web-{CDABC74D-7DA8-AF3D-CBBB-D99B2EB5195A}"/>
    <pc:docChg chg="modSld">
      <pc:chgData name="Leonie Waring" userId="S::leonie.waring@burnleyhigh.com::cf30d76d-5e07-4af3-bd95-95439a99097f" providerId="AD" clId="Web-{CDABC74D-7DA8-AF3D-CBBB-D99B2EB5195A}" dt="2023-06-20T13:51:45.016" v="54" actId="20577"/>
      <pc:docMkLst>
        <pc:docMk/>
      </pc:docMkLst>
      <pc:sldChg chg="delSp modSp">
        <pc:chgData name="Leonie Waring" userId="S::leonie.waring@burnleyhigh.com::cf30d76d-5e07-4af3-bd95-95439a99097f" providerId="AD" clId="Web-{CDABC74D-7DA8-AF3D-CBBB-D99B2EB5195A}" dt="2023-06-20T13:51:45.016" v="54" actId="20577"/>
        <pc:sldMkLst>
          <pc:docMk/>
          <pc:sldMk cId="2983352342" sldId="256"/>
        </pc:sldMkLst>
        <pc:spChg chg="del">
          <ac:chgData name="Leonie Waring" userId="S::leonie.waring@burnleyhigh.com::cf30d76d-5e07-4af3-bd95-95439a99097f" providerId="AD" clId="Web-{CDABC74D-7DA8-AF3D-CBBB-D99B2EB5195A}" dt="2023-06-20T13:51:18.749" v="25"/>
          <ac:spMkLst>
            <pc:docMk/>
            <pc:sldMk cId="2983352342" sldId="256"/>
            <ac:spMk id="89" creationId="{B5C0865A-25A6-13CF-4D0E-48A0A37BC113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24"/>
          <ac:spMkLst>
            <pc:docMk/>
            <pc:sldMk cId="2983352342" sldId="256"/>
            <ac:spMk id="95" creationId="{C6070A76-982F-DCC2-5958-B8B9F281135A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23"/>
          <ac:spMkLst>
            <pc:docMk/>
            <pc:sldMk cId="2983352342" sldId="256"/>
            <ac:spMk id="96" creationId="{D4DE858A-4D73-089C-19B0-A271D31F0389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22"/>
          <ac:spMkLst>
            <pc:docMk/>
            <pc:sldMk cId="2983352342" sldId="256"/>
            <ac:spMk id="97" creationId="{2E832A59-0D8C-3110-AB5E-E67D23B78BD2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21"/>
          <ac:spMkLst>
            <pc:docMk/>
            <pc:sldMk cId="2983352342" sldId="256"/>
            <ac:spMk id="98" creationId="{8163FE38-213D-328B-2CF8-406BB80181F7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20"/>
          <ac:spMkLst>
            <pc:docMk/>
            <pc:sldMk cId="2983352342" sldId="256"/>
            <ac:spMk id="99" creationId="{A08B0161-388B-0CA1-CD94-9FF1722E0797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37.108" v="0"/>
          <ac:spMkLst>
            <pc:docMk/>
            <pc:sldMk cId="2983352342" sldId="256"/>
            <ac:spMk id="100" creationId="{4042090E-204A-5505-4211-185224CC6A22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39.389" v="1"/>
          <ac:spMkLst>
            <pc:docMk/>
            <pc:sldMk cId="2983352342" sldId="256"/>
            <ac:spMk id="110" creationId="{A8C80648-2D91-13C5-28EA-3DFE8B939DFD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93" v="14"/>
          <ac:spMkLst>
            <pc:docMk/>
            <pc:sldMk cId="2983352342" sldId="256"/>
            <ac:spMk id="112" creationId="{7D8C7493-2D31-BD83-D255-04A9C4168165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93" v="13"/>
          <ac:spMkLst>
            <pc:docMk/>
            <pc:sldMk cId="2983352342" sldId="256"/>
            <ac:spMk id="113" creationId="{85B98576-6968-2534-CF65-0026395DAF60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93" v="12"/>
          <ac:spMkLst>
            <pc:docMk/>
            <pc:sldMk cId="2983352342" sldId="256"/>
            <ac:spMk id="114" creationId="{38C446F9-881C-8E4B-2E54-7A883C82B5F7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93" v="11"/>
          <ac:spMkLst>
            <pc:docMk/>
            <pc:sldMk cId="2983352342" sldId="256"/>
            <ac:spMk id="133" creationId="{7334038F-D590-DB62-42D7-5EC75004F37B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93" v="10"/>
          <ac:spMkLst>
            <pc:docMk/>
            <pc:sldMk cId="2983352342" sldId="256"/>
            <ac:spMk id="134" creationId="{688FC3C9-6258-15FB-46F8-E1CBBDD789B6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93" v="9"/>
          <ac:spMkLst>
            <pc:docMk/>
            <pc:sldMk cId="2983352342" sldId="256"/>
            <ac:spMk id="135" creationId="{AAC7F396-EC26-8556-9A2F-5E4CE54CCF1C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8"/>
          <ac:spMkLst>
            <pc:docMk/>
            <pc:sldMk cId="2983352342" sldId="256"/>
            <ac:spMk id="136" creationId="{809BB606-938C-44CE-9F70-EBAD96527F51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7"/>
          <ac:spMkLst>
            <pc:docMk/>
            <pc:sldMk cId="2983352342" sldId="256"/>
            <ac:spMk id="137" creationId="{AD938044-4E3E-BF53-FB41-7700D49193B8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6"/>
          <ac:spMkLst>
            <pc:docMk/>
            <pc:sldMk cId="2983352342" sldId="256"/>
            <ac:spMk id="139" creationId="{5DC7BC23-F5CB-6D90-16DA-FEBAA4466A69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5"/>
          <ac:spMkLst>
            <pc:docMk/>
            <pc:sldMk cId="2983352342" sldId="256"/>
            <ac:spMk id="140" creationId="{170EAB39-5A4A-AFDF-6E67-5DE1D077C00B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4"/>
          <ac:spMkLst>
            <pc:docMk/>
            <pc:sldMk cId="2983352342" sldId="256"/>
            <ac:spMk id="141" creationId="{F6C2B3A5-351B-459B-B789-6B441C942E7B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3"/>
          <ac:spMkLst>
            <pc:docMk/>
            <pc:sldMk cId="2983352342" sldId="256"/>
            <ac:spMk id="142" creationId="{49340A64-BD00-40AD-6675-B8C1CE4F6F31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0:59.577" v="2"/>
          <ac:spMkLst>
            <pc:docMk/>
            <pc:sldMk cId="2983352342" sldId="256"/>
            <ac:spMk id="143" creationId="{79DF8674-AC8B-1FD2-1822-7E92910FF516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19"/>
          <ac:spMkLst>
            <pc:docMk/>
            <pc:sldMk cId="2983352342" sldId="256"/>
            <ac:spMk id="144" creationId="{F446E512-A345-A5F7-A90C-D93E65CE8497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18"/>
          <ac:spMkLst>
            <pc:docMk/>
            <pc:sldMk cId="2983352342" sldId="256"/>
            <ac:spMk id="145" creationId="{319714AE-82B3-7569-54A9-008546BDEB4B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17"/>
          <ac:spMkLst>
            <pc:docMk/>
            <pc:sldMk cId="2983352342" sldId="256"/>
            <ac:spMk id="147" creationId="{0FE5E226-C14B-C0B1-A87F-24E23A82A590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16"/>
          <ac:spMkLst>
            <pc:docMk/>
            <pc:sldMk cId="2983352342" sldId="256"/>
            <ac:spMk id="148" creationId="{E88AD875-7100-6A8B-DD7C-A45C73010EDC}"/>
          </ac:spMkLst>
        </pc:spChg>
        <pc:spChg chg="del">
          <ac:chgData name="Leonie Waring" userId="S::leonie.waring@burnleyhigh.com::cf30d76d-5e07-4af3-bd95-95439a99097f" providerId="AD" clId="Web-{CDABC74D-7DA8-AF3D-CBBB-D99B2EB5195A}" dt="2023-06-20T13:51:13.046" v="15"/>
          <ac:spMkLst>
            <pc:docMk/>
            <pc:sldMk cId="2983352342" sldId="256"/>
            <ac:spMk id="149" creationId="{39DB3E40-21A7-6C97-4BA6-E4CC4A9988F8}"/>
          </ac:spMkLst>
        </pc:spChg>
        <pc:spChg chg="mod">
          <ac:chgData name="Leonie Waring" userId="S::leonie.waring@burnleyhigh.com::cf30d76d-5e07-4af3-bd95-95439a99097f" providerId="AD" clId="Web-{CDABC74D-7DA8-AF3D-CBBB-D99B2EB5195A}" dt="2023-06-20T13:51:35.109" v="40" actId="20577"/>
          <ac:spMkLst>
            <pc:docMk/>
            <pc:sldMk cId="2983352342" sldId="256"/>
            <ac:spMk id="150" creationId="{4EFF9FAC-BF28-9E1D-ED19-D5849DAE8434}"/>
          </ac:spMkLst>
        </pc:spChg>
        <pc:spChg chg="mod">
          <ac:chgData name="Leonie Waring" userId="S::leonie.waring@burnleyhigh.com::cf30d76d-5e07-4af3-bd95-95439a99097f" providerId="AD" clId="Web-{CDABC74D-7DA8-AF3D-CBBB-D99B2EB5195A}" dt="2023-06-20T13:51:45.016" v="54" actId="20577"/>
          <ac:spMkLst>
            <pc:docMk/>
            <pc:sldMk cId="2983352342" sldId="256"/>
            <ac:spMk id="151" creationId="{49EE6A78-8597-DC57-77E3-057ACBFAF83C}"/>
          </ac:spMkLst>
        </pc:spChg>
      </pc:sldChg>
    </pc:docChg>
  </pc:docChgLst>
  <pc:docChgLst>
    <pc:chgData name="Leonie Waring" userId="S::leonie.waring@burnleyhigh.com::cf30d76d-5e07-4af3-bd95-95439a99097f" providerId="AD" clId="Web-{351365D6-DE6E-394B-6114-44E9B67A841B}"/>
    <pc:docChg chg="modSld">
      <pc:chgData name="Leonie Waring" userId="S::leonie.waring@burnleyhigh.com::cf30d76d-5e07-4af3-bd95-95439a99097f" providerId="AD" clId="Web-{351365D6-DE6E-394B-6114-44E9B67A841B}" dt="2023-06-21T06:39:57.247" v="512" actId="1076"/>
      <pc:docMkLst>
        <pc:docMk/>
      </pc:docMkLst>
      <pc:sldChg chg="addSp delSp modSp">
        <pc:chgData name="Leonie Waring" userId="S::leonie.waring@burnleyhigh.com::cf30d76d-5e07-4af3-bd95-95439a99097f" providerId="AD" clId="Web-{351365D6-DE6E-394B-6114-44E9B67A841B}" dt="2023-06-21T06:39:57.247" v="512" actId="1076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351365D6-DE6E-394B-6114-44E9B67A841B}" dt="2023-06-21T06:25:26.333" v="118" actId="1076"/>
          <ac:spMkLst>
            <pc:docMk/>
            <pc:sldMk cId="2983352342" sldId="256"/>
            <ac:spMk id="4" creationId="{C0B3FCB5-EC65-8E2E-FF11-745259D9853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5:40.474" v="122" actId="1076"/>
          <ac:spMkLst>
            <pc:docMk/>
            <pc:sldMk cId="2983352342" sldId="256"/>
            <ac:spMk id="7" creationId="{62795560-8915-D7E1-C006-964E8ABBA1C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5:48.083" v="124" actId="1076"/>
          <ac:spMkLst>
            <pc:docMk/>
            <pc:sldMk cId="2983352342" sldId="256"/>
            <ac:spMk id="8" creationId="{77FA361A-8C64-5AF8-85BC-76BDCA7368C3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5:50.365" v="125" actId="1076"/>
          <ac:spMkLst>
            <pc:docMk/>
            <pc:sldMk cId="2983352342" sldId="256"/>
            <ac:spMk id="9" creationId="{883A03C7-7BB9-917E-1C5A-5041B0BC5FFF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5:55.052" v="126" actId="1076"/>
          <ac:spMkLst>
            <pc:docMk/>
            <pc:sldMk cId="2983352342" sldId="256"/>
            <ac:spMk id="10" creationId="{D5DFB6C0-737A-5829-6B85-8F668283AA69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5:58.365" v="127" actId="1076"/>
          <ac:spMkLst>
            <pc:docMk/>
            <pc:sldMk cId="2983352342" sldId="256"/>
            <ac:spMk id="11" creationId="{8D128077-8950-B319-2248-B4274FDC822A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06.412" v="129" actId="1076"/>
          <ac:spMkLst>
            <pc:docMk/>
            <pc:sldMk cId="2983352342" sldId="256"/>
            <ac:spMk id="12" creationId="{E047D18B-EDB1-2AE7-DF6F-EB6D51085B7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08.990" v="130" actId="1076"/>
          <ac:spMkLst>
            <pc:docMk/>
            <pc:sldMk cId="2983352342" sldId="256"/>
            <ac:spMk id="13" creationId="{CD6D5CE1-107A-8C85-8E34-064D06A1E13B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16.303" v="132" actId="1076"/>
          <ac:spMkLst>
            <pc:docMk/>
            <pc:sldMk cId="2983352342" sldId="256"/>
            <ac:spMk id="14" creationId="{144B99F8-7144-4A0E-919B-B2126963C57F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26.475" v="136" actId="14100"/>
          <ac:spMkLst>
            <pc:docMk/>
            <pc:sldMk cId="2983352342" sldId="256"/>
            <ac:spMk id="15" creationId="{AFFCB8B9-11DD-6E2A-DC7D-845F64D12F9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18.568" v="133" actId="1076"/>
          <ac:spMkLst>
            <pc:docMk/>
            <pc:sldMk cId="2983352342" sldId="256"/>
            <ac:spMk id="16" creationId="{FDB278A4-B2AE-6FEA-BBCF-A3ADBC0CB31B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33.038" v="138" actId="1076"/>
          <ac:spMkLst>
            <pc:docMk/>
            <pc:sldMk cId="2983352342" sldId="256"/>
            <ac:spMk id="17" creationId="{E10D0918-246B-5738-869D-96E8C186DAA1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35.694" v="139" actId="1076"/>
          <ac:spMkLst>
            <pc:docMk/>
            <pc:sldMk cId="2983352342" sldId="256"/>
            <ac:spMk id="18" creationId="{A5AEE910-CDC9-90BC-D36C-E05C9F7DEBA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30.569" v="137" actId="1076"/>
          <ac:spMkLst>
            <pc:docMk/>
            <pc:sldMk cId="2983352342" sldId="256"/>
            <ac:spMk id="19" creationId="{8A58A55D-CA98-7B8D-EA43-6759B231C011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43.085" v="142" actId="1076"/>
          <ac:spMkLst>
            <pc:docMk/>
            <pc:sldMk cId="2983352342" sldId="256"/>
            <ac:spMk id="20" creationId="{C8F81BBB-C2D7-E8BC-79F6-2ABED18731A9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52.960" v="144" actId="1076"/>
          <ac:spMkLst>
            <pc:docMk/>
            <pc:sldMk cId="2983352342" sldId="256"/>
            <ac:spMk id="21" creationId="{51F0DAC0-781A-A68F-DF0B-FCCE3591B97A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6:59.679" v="146" actId="1076"/>
          <ac:spMkLst>
            <pc:docMk/>
            <pc:sldMk cId="2983352342" sldId="256"/>
            <ac:spMk id="22" creationId="{07D378FF-4C0D-3B0D-E2EC-B337295CC041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7:15.664" v="150" actId="1076"/>
          <ac:spMkLst>
            <pc:docMk/>
            <pc:sldMk cId="2983352342" sldId="256"/>
            <ac:spMk id="23" creationId="{5AF3CB68-1A18-6B57-01AA-D243F8B2DA6B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02.050" v="331" actId="1076"/>
          <ac:spMkLst>
            <pc:docMk/>
            <pc:sldMk cId="2983352342" sldId="256"/>
            <ac:spMk id="24" creationId="{78E83E1B-341E-3B99-5C74-013132A313E4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1:39.984" v="293" actId="1076"/>
          <ac:spMkLst>
            <pc:docMk/>
            <pc:sldMk cId="2983352342" sldId="256"/>
            <ac:spMk id="25" creationId="{6F6D7739-3301-DDCA-C309-FF421C751ACB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1:41.827" v="294" actId="1076"/>
          <ac:spMkLst>
            <pc:docMk/>
            <pc:sldMk cId="2983352342" sldId="256"/>
            <ac:spMk id="26" creationId="{88D132A8-DA28-C0D1-21E3-D5F607F1CF7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1:44.374" v="295" actId="1076"/>
          <ac:spMkLst>
            <pc:docMk/>
            <pc:sldMk cId="2983352342" sldId="256"/>
            <ac:spMk id="27" creationId="{3D8AD4F4-5F73-1E43-5BD7-B8C46F84C0CA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1:47.296" v="296" actId="1076"/>
          <ac:spMkLst>
            <pc:docMk/>
            <pc:sldMk cId="2983352342" sldId="256"/>
            <ac:spMk id="28" creationId="{FB6058C3-B464-03EA-5A92-9C37CADFB6A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1:55.312" v="299" actId="1076"/>
          <ac:spMkLst>
            <pc:docMk/>
            <pc:sldMk cId="2983352342" sldId="256"/>
            <ac:spMk id="29" creationId="{8B34D2BA-4FF6-6BFA-B008-70A82C7FC34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1:57.890" v="300" actId="1076"/>
          <ac:spMkLst>
            <pc:docMk/>
            <pc:sldMk cId="2983352342" sldId="256"/>
            <ac:spMk id="30" creationId="{68F6D4AC-A7F2-63B1-1B94-262E3C51A11D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2:04.672" v="303" actId="1076"/>
          <ac:spMkLst>
            <pc:docMk/>
            <pc:sldMk cId="2983352342" sldId="256"/>
            <ac:spMk id="31" creationId="{AFC6FD0B-3CC6-07D7-DDF9-98BEA40F65B6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2:13.235" v="306" actId="1076"/>
          <ac:spMkLst>
            <pc:docMk/>
            <pc:sldMk cId="2983352342" sldId="256"/>
            <ac:spMk id="32" creationId="{B4440D2C-1F41-1B58-66ED-CF99FF93E876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5:09.114" v="355" actId="1076"/>
          <ac:spMkLst>
            <pc:docMk/>
            <pc:sldMk cId="2983352342" sldId="256"/>
            <ac:spMk id="33" creationId="{8E0B04BD-20BF-E4C2-FEB9-94D579B08ED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7:05.492" v="148" actId="1076"/>
          <ac:spMkLst>
            <pc:docMk/>
            <pc:sldMk cId="2983352342" sldId="256"/>
            <ac:spMk id="34" creationId="{DA1FB38E-5B02-6BC8-4689-BBC6BEA16A63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2:15.485" v="307" actId="1076"/>
          <ac:spMkLst>
            <pc:docMk/>
            <pc:sldMk cId="2983352342" sldId="256"/>
            <ac:spMk id="35" creationId="{89CF50BF-AE18-561A-B5BC-AA30CAA2070E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25.941" v="333" actId="1076"/>
          <ac:spMkLst>
            <pc:docMk/>
            <pc:sldMk cId="2983352342" sldId="256"/>
            <ac:spMk id="36" creationId="{F3911D67-73AB-EF4E-BAF5-2A965A8BD464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07.003" v="332" actId="1076"/>
          <ac:spMkLst>
            <pc:docMk/>
            <pc:sldMk cId="2983352342" sldId="256"/>
            <ac:spMk id="37" creationId="{E1B2F86C-9C67-FFC3-9F09-748C562ECC7F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36.520" v="335" actId="1076"/>
          <ac:spMkLst>
            <pc:docMk/>
            <pc:sldMk cId="2983352342" sldId="256"/>
            <ac:spMk id="38" creationId="{E708E228-B3F5-65C3-1CB3-33A81C5227A7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39.770" v="336" actId="1076"/>
          <ac:spMkLst>
            <pc:docMk/>
            <pc:sldMk cId="2983352342" sldId="256"/>
            <ac:spMk id="39" creationId="{EE2A5228-AF21-4438-518E-EAAF6676A1FE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29.660" v="334" actId="1076"/>
          <ac:spMkLst>
            <pc:docMk/>
            <pc:sldMk cId="2983352342" sldId="256"/>
            <ac:spMk id="40" creationId="{3E98575D-E878-4E99-CEF2-3632BF4243D5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4:41.645" v="337" actId="1076"/>
          <ac:spMkLst>
            <pc:docMk/>
            <pc:sldMk cId="2983352342" sldId="256"/>
            <ac:spMk id="41" creationId="{F049580D-8E7F-07E3-636C-7A19CC0ECA0D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5:02.302" v="354" actId="20577"/>
          <ac:spMkLst>
            <pc:docMk/>
            <pc:sldMk cId="2983352342" sldId="256"/>
            <ac:spMk id="42" creationId="{E7829A24-8BFB-C37A-1EF7-54B7EA0D437A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5:25.818" v="360" actId="1076"/>
          <ac:spMkLst>
            <pc:docMk/>
            <pc:sldMk cId="2983352342" sldId="256"/>
            <ac:spMk id="43" creationId="{BB8A93D7-B392-6B6B-A1BD-7F12BE57B389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5:58.866" v="372" actId="1076"/>
          <ac:spMkLst>
            <pc:docMk/>
            <pc:sldMk cId="2983352342" sldId="256"/>
            <ac:spMk id="44" creationId="{22D3068F-847C-F06C-D565-98C573DCFC18}"/>
          </ac:spMkLst>
        </pc:spChg>
        <pc:spChg chg="add del">
          <ac:chgData name="Leonie Waring" userId="S::leonie.waring@burnleyhigh.com::cf30d76d-5e07-4af3-bd95-95439a99097f" providerId="AD" clId="Web-{351365D6-DE6E-394B-6114-44E9B67A841B}" dt="2023-06-21T06:37:14.618" v="427"/>
          <ac:spMkLst>
            <pc:docMk/>
            <pc:sldMk cId="2983352342" sldId="256"/>
            <ac:spMk id="45" creationId="{483D4702-E7F0-920E-A1EA-277D474C8E45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6:22.773" v="402" actId="20577"/>
          <ac:spMkLst>
            <pc:docMk/>
            <pc:sldMk cId="2983352342" sldId="256"/>
            <ac:spMk id="46" creationId="{7319A6DA-F1C7-F2C1-2CC5-E75455F188D9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6:40.101" v="406" actId="20577"/>
          <ac:spMkLst>
            <pc:docMk/>
            <pc:sldMk cId="2983352342" sldId="256"/>
            <ac:spMk id="47" creationId="{A7388ABD-B610-611D-09D8-B97EFABA761B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7:09.930" v="426" actId="1076"/>
          <ac:spMkLst>
            <pc:docMk/>
            <pc:sldMk cId="2983352342" sldId="256"/>
            <ac:spMk id="48" creationId="{B0D0E49C-4515-4206-291D-B402C673BCDE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7:07.055" v="425" actId="1076"/>
          <ac:spMkLst>
            <pc:docMk/>
            <pc:sldMk cId="2983352342" sldId="256"/>
            <ac:spMk id="49" creationId="{98EF4AF0-7BFD-0424-2E26-DDCB27F53282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7:58.635" v="434" actId="1076"/>
          <ac:spMkLst>
            <pc:docMk/>
            <pc:sldMk cId="2983352342" sldId="256"/>
            <ac:spMk id="50" creationId="{1F6DB21C-AD0C-04CB-A012-BA70FB987F1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38.845" v="111" actId="1076"/>
          <ac:spMkLst>
            <pc:docMk/>
            <pc:sldMk cId="2983352342" sldId="256"/>
            <ac:spMk id="51" creationId="{B08F69D0-4605-6171-7ADF-A7319C78F5BF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24.407" v="104" actId="1076"/>
          <ac:spMkLst>
            <pc:docMk/>
            <pc:sldMk cId="2983352342" sldId="256"/>
            <ac:spMk id="52" creationId="{8A75BE2B-FE26-D954-24C0-08E3D6D868F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30.064" v="107" actId="1076"/>
          <ac:spMkLst>
            <pc:docMk/>
            <pc:sldMk cId="2983352342" sldId="256"/>
            <ac:spMk id="53" creationId="{8AAD2AA4-776F-F36F-F71D-B9ADD9DDBABB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36.017" v="110" actId="1076"/>
          <ac:spMkLst>
            <pc:docMk/>
            <pc:sldMk cId="2983352342" sldId="256"/>
            <ac:spMk id="54" creationId="{FA219066-BACA-3E2B-B33E-69B7AEE40C7E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8:19.370" v="452" actId="1076"/>
          <ac:spMkLst>
            <pc:docMk/>
            <pc:sldMk cId="2983352342" sldId="256"/>
            <ac:spMk id="55" creationId="{F811F737-32DC-3277-7687-4C9E25FD004D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22.157" v="103" actId="1076"/>
          <ac:spMkLst>
            <pc:docMk/>
            <pc:sldMk cId="2983352342" sldId="256"/>
            <ac:spMk id="56" creationId="{D6820EEC-B326-193F-989B-71F5D9A1581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19.438" v="102" actId="1076"/>
          <ac:spMkLst>
            <pc:docMk/>
            <pc:sldMk cId="2983352342" sldId="256"/>
            <ac:spMk id="57" creationId="{5F3715D9-8F9A-DFB1-786E-C10CC6D8C0C6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9:00.121" v="477" actId="1076"/>
          <ac:spMkLst>
            <pc:docMk/>
            <pc:sldMk cId="2983352342" sldId="256"/>
            <ac:spMk id="58" creationId="{5EF6BD7D-B147-C40E-D132-88DCDE698CBA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16.266" v="101" actId="1076"/>
          <ac:spMkLst>
            <pc:docMk/>
            <pc:sldMk cId="2983352342" sldId="256"/>
            <ac:spMk id="59" creationId="{56779304-5818-B552-49A1-729A5AA45102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13.360" v="100" actId="1076"/>
          <ac:spMkLst>
            <pc:docMk/>
            <pc:sldMk cId="2983352342" sldId="256"/>
            <ac:spMk id="60" creationId="{4205A432-6B3C-A369-E7F0-2796B3C23DC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11.391" v="99" actId="1076"/>
          <ac:spMkLst>
            <pc:docMk/>
            <pc:sldMk cId="2983352342" sldId="256"/>
            <ac:spMk id="61" creationId="{BD9687AB-4C31-2DFB-0DC4-D8CE9424594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08.954" v="98" actId="1076"/>
          <ac:spMkLst>
            <pc:docMk/>
            <pc:sldMk cId="2983352342" sldId="256"/>
            <ac:spMk id="62" creationId="{04106DF3-CB8C-7593-11F3-7A25868ECF0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06.391" v="97" actId="1076"/>
          <ac:spMkLst>
            <pc:docMk/>
            <pc:sldMk cId="2983352342" sldId="256"/>
            <ac:spMk id="63" creationId="{ABE9113B-A77B-265B-0F1A-148654C7A2F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03.922" v="96" actId="1076"/>
          <ac:spMkLst>
            <pc:docMk/>
            <pc:sldMk cId="2983352342" sldId="256"/>
            <ac:spMk id="64" creationId="{EF970247-C30D-BB20-ACA3-B400DC8B1292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01.516" v="95" actId="1076"/>
          <ac:spMkLst>
            <pc:docMk/>
            <pc:sldMk cId="2983352342" sldId="256"/>
            <ac:spMk id="65" creationId="{391D8CD9-137A-6E80-B7D7-6E024B6AD821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54.844" v="94" actId="1076"/>
          <ac:spMkLst>
            <pc:docMk/>
            <pc:sldMk cId="2983352342" sldId="256"/>
            <ac:spMk id="66" creationId="{4D07C5BD-6C94-4F13-FB1A-D7FF63BC695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52.781" v="93" actId="1076"/>
          <ac:spMkLst>
            <pc:docMk/>
            <pc:sldMk cId="2983352342" sldId="256"/>
            <ac:spMk id="67" creationId="{18AA2E6D-62D6-CE21-8B14-8E903B3C0C13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9:20.700" v="500" actId="1076"/>
          <ac:spMkLst>
            <pc:docMk/>
            <pc:sldMk cId="2983352342" sldId="256"/>
            <ac:spMk id="68" creationId="{A2019848-2DA4-647D-9A15-2A84615E63F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42.219" v="90" actId="1076"/>
          <ac:spMkLst>
            <pc:docMk/>
            <pc:sldMk cId="2983352342" sldId="256"/>
            <ac:spMk id="69" creationId="{F8F977F3-DC6C-A668-B1CC-81BD0F12E964}"/>
          </ac:spMkLst>
        </pc:spChg>
        <pc:spChg chg="add mod">
          <ac:chgData name="Leonie Waring" userId="S::leonie.waring@burnleyhigh.com::cf30d76d-5e07-4af3-bd95-95439a99097f" providerId="AD" clId="Web-{351365D6-DE6E-394B-6114-44E9B67A841B}" dt="2023-06-21T06:39:57.247" v="512" actId="1076"/>
          <ac:spMkLst>
            <pc:docMk/>
            <pc:sldMk cId="2983352342" sldId="256"/>
            <ac:spMk id="70" creationId="{D0F91F0F-8738-0661-AD40-CA5142690333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37.437" v="88" actId="1076"/>
          <ac:spMkLst>
            <pc:docMk/>
            <pc:sldMk cId="2983352342" sldId="256"/>
            <ac:spMk id="71" creationId="{BD9E918D-335A-72CD-4C8C-70E977CF2CE3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35.047" v="87" actId="1076"/>
          <ac:spMkLst>
            <pc:docMk/>
            <pc:sldMk cId="2983352342" sldId="256"/>
            <ac:spMk id="72" creationId="{E55D4578-9089-5453-6069-63F10E8C068F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33.031" v="86" actId="1076"/>
          <ac:spMkLst>
            <pc:docMk/>
            <pc:sldMk cId="2983352342" sldId="256"/>
            <ac:spMk id="73" creationId="{C9742954-800D-E6DC-25AB-BAC7158381B9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30.250" v="85" actId="1076"/>
          <ac:spMkLst>
            <pc:docMk/>
            <pc:sldMk cId="2983352342" sldId="256"/>
            <ac:spMk id="74" creationId="{37140DF5-305A-0AC0-D8D8-EBF4C109A43F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25.609" v="83" actId="1076"/>
          <ac:spMkLst>
            <pc:docMk/>
            <pc:sldMk cId="2983352342" sldId="256"/>
            <ac:spMk id="75" creationId="{117EF719-42CC-8D94-4B17-FDD1985F4A5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27.265" v="84" actId="1076"/>
          <ac:spMkLst>
            <pc:docMk/>
            <pc:sldMk cId="2983352342" sldId="256"/>
            <ac:spMk id="76" creationId="{E91C4692-CA7C-9AB6-6502-8A5D87E88E1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07.468" v="78" actId="1076"/>
          <ac:spMkLst>
            <pc:docMk/>
            <pc:sldMk cId="2983352342" sldId="256"/>
            <ac:spMk id="77" creationId="{8F4D15C2-B0C5-4C5E-00B8-9A008E319A14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13.577" v="80" actId="1076"/>
          <ac:spMkLst>
            <pc:docMk/>
            <pc:sldMk cId="2983352342" sldId="256"/>
            <ac:spMk id="79" creationId="{E324EFD6-05E2-7459-1BBF-C3CC0E73DC7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19:54.542" v="33" actId="1076"/>
          <ac:spMkLst>
            <pc:docMk/>
            <pc:sldMk cId="2983352342" sldId="256"/>
            <ac:spMk id="80" creationId="{E0E0E127-E4C8-EAEE-C1C8-321D740E690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10.968" v="79" actId="1076"/>
          <ac:spMkLst>
            <pc:docMk/>
            <pc:sldMk cId="2983352342" sldId="256"/>
            <ac:spMk id="81" creationId="{AC703DCD-1F1F-567A-60AA-1B2D0D03167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04.749" v="77" actId="1076"/>
          <ac:spMkLst>
            <pc:docMk/>
            <pc:sldMk cId="2983352342" sldId="256"/>
            <ac:spMk id="82" creationId="{A5DA813F-702E-61EF-12C9-EA0F5BB4F594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01.874" v="76" actId="1076"/>
          <ac:spMkLst>
            <pc:docMk/>
            <pc:sldMk cId="2983352342" sldId="256"/>
            <ac:spMk id="83" creationId="{DC24A3C7-767C-684B-BA8C-9F5CEB268BA2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59.842" v="75" actId="1076"/>
          <ac:spMkLst>
            <pc:docMk/>
            <pc:sldMk cId="2983352342" sldId="256"/>
            <ac:spMk id="84" creationId="{0F2E2CEB-81F9-6B62-0BA7-185007BC9F1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51.936" v="73" actId="1076"/>
          <ac:spMkLst>
            <pc:docMk/>
            <pc:sldMk cId="2983352342" sldId="256"/>
            <ac:spMk id="85" creationId="{89F36B61-2DE8-02DE-160F-5B5D34C9E6B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46.264" v="71" actId="1076"/>
          <ac:spMkLst>
            <pc:docMk/>
            <pc:sldMk cId="2983352342" sldId="256"/>
            <ac:spMk id="86" creationId="{935998C5-8CEC-F8E3-4006-49DA95EB7976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43.983" v="70" actId="1076"/>
          <ac:spMkLst>
            <pc:docMk/>
            <pc:sldMk cId="2983352342" sldId="256"/>
            <ac:spMk id="87" creationId="{9A386E0B-0CBD-945B-BE71-3AB48EC8B402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49.842" v="72" actId="1076"/>
          <ac:spMkLst>
            <pc:docMk/>
            <pc:sldMk cId="2983352342" sldId="256"/>
            <ac:spMk id="88" creationId="{CFF5873B-7166-45BF-CB94-F993817B3EFB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38.592" v="68" actId="1076"/>
          <ac:spMkLst>
            <pc:docMk/>
            <pc:sldMk cId="2983352342" sldId="256"/>
            <ac:spMk id="90" creationId="{D8F535CF-18E4-0C9A-F2F9-D0602615A42F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35.670" v="67" actId="1076"/>
          <ac:spMkLst>
            <pc:docMk/>
            <pc:sldMk cId="2983352342" sldId="256"/>
            <ac:spMk id="91" creationId="{62C10C83-2C21-B6AC-E854-13A7F858C63A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33.185" v="66" actId="1076"/>
          <ac:spMkLst>
            <pc:docMk/>
            <pc:sldMk cId="2983352342" sldId="256"/>
            <ac:spMk id="92" creationId="{7D3CA1EA-6212-F23D-ED16-4DCA84F1A91A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30.139" v="65" actId="1076"/>
          <ac:spMkLst>
            <pc:docMk/>
            <pc:sldMk cId="2983352342" sldId="256"/>
            <ac:spMk id="93" creationId="{8F544EE1-7028-B618-F933-D53A20C3529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28.560" v="64" actId="1076"/>
          <ac:spMkLst>
            <pc:docMk/>
            <pc:sldMk cId="2983352342" sldId="256"/>
            <ac:spMk id="94" creationId="{7FB89DE3-648C-3D43-29F3-6E95BB17CF5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26.592" v="63" actId="1076"/>
          <ac:spMkLst>
            <pc:docMk/>
            <pc:sldMk cId="2983352342" sldId="256"/>
            <ac:spMk id="101" creationId="{170370CA-4915-1515-0493-B2B9C73B095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14.216" v="59" actId="1076"/>
          <ac:spMkLst>
            <pc:docMk/>
            <pc:sldMk cId="2983352342" sldId="256"/>
            <ac:spMk id="102" creationId="{658D6F1A-2E85-3FA1-9891-B99411BF678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12.372" v="58" actId="1076"/>
          <ac:spMkLst>
            <pc:docMk/>
            <pc:sldMk cId="2983352342" sldId="256"/>
            <ac:spMk id="103" creationId="{3620F56C-0459-8BC0-3A46-02CC09934A9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38.496" v="47" actId="1076"/>
          <ac:spMkLst>
            <pc:docMk/>
            <pc:sldMk cId="2983352342" sldId="256"/>
            <ac:spMk id="105" creationId="{BC0E5789-87AB-379A-E7C3-4BCA5F16EB97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47.200" v="50" actId="1076"/>
          <ac:spMkLst>
            <pc:docMk/>
            <pc:sldMk cId="2983352342" sldId="256"/>
            <ac:spMk id="106" creationId="{E5453652-658D-884A-526D-50EEE817A862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32.871" v="45" actId="1076"/>
          <ac:spMkLst>
            <pc:docMk/>
            <pc:sldMk cId="2983352342" sldId="256"/>
            <ac:spMk id="107" creationId="{A35B3439-2E42-43A4-DBFF-2BBF6FE2E3B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30.246" v="44" actId="1076"/>
          <ac:spMkLst>
            <pc:docMk/>
            <pc:sldMk cId="2983352342" sldId="256"/>
            <ac:spMk id="108" creationId="{1C603FCC-8E22-5B5D-AC09-7D06F04FE6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23.529" v="62" actId="1076"/>
          <ac:spMkLst>
            <pc:docMk/>
            <pc:sldMk cId="2983352342" sldId="256"/>
            <ac:spMk id="109" creationId="{9C7D71CE-981B-2100-FDD6-51DB89BEE1F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44.309" v="49" actId="14100"/>
          <ac:spMkLst>
            <pc:docMk/>
            <pc:sldMk cId="2983352342" sldId="256"/>
            <ac:spMk id="111" creationId="{09DEF131-E751-49EC-6542-49987CFEFD9E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9:52.841" v="510" actId="1076"/>
          <ac:spMkLst>
            <pc:docMk/>
            <pc:sldMk cId="2983352342" sldId="256"/>
            <ac:spMk id="150" creationId="{4EFF9FAC-BF28-9E1D-ED19-D5849DAE8434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9:50.091" v="509" actId="1076"/>
          <ac:spMkLst>
            <pc:docMk/>
            <pc:sldMk cId="2983352342" sldId="256"/>
            <ac:spMk id="151" creationId="{49EE6A78-8597-DC57-77E3-057ACBFAF83C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43.752" v="113" actId="1076"/>
          <ac:spMkLst>
            <pc:docMk/>
            <pc:sldMk cId="2983352342" sldId="256"/>
            <ac:spMk id="152" creationId="{A0C8E627-44A2-B5DD-8469-37880C986DE5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3:41.048" v="112" actId="1076"/>
          <ac:spMkLst>
            <pc:docMk/>
            <pc:sldMk cId="2983352342" sldId="256"/>
            <ac:spMk id="153" creationId="{36FF35F1-35EC-356C-0702-F7A9869BC144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7:08.398" v="149" actId="1076"/>
          <ac:spMkLst>
            <pc:docMk/>
            <pc:sldMk cId="2983352342" sldId="256"/>
            <ac:spMk id="27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39:55.169" v="511" actId="1076"/>
          <ac:spMkLst>
            <pc:docMk/>
            <pc:sldMk cId="2983352342" sldId="256"/>
            <ac:spMk id="296" creationId="{00000000-0000-0000-0000-0000000000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2:40.359" v="89" actId="1076"/>
          <ac:spMkLst>
            <pc:docMk/>
            <pc:sldMk cId="2983352342" sldId="256"/>
            <ac:spMk id="299" creationId="{00000000-0000-0000-0000-0000000000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1:56.592" v="74" actId="1076"/>
          <ac:spMkLst>
            <pc:docMk/>
            <pc:sldMk cId="2983352342" sldId="256"/>
            <ac:spMk id="302" creationId="{00000000-0000-0000-0000-0000000000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28.168" v="43" actId="1076"/>
          <ac:spMkLst>
            <pc:docMk/>
            <pc:sldMk cId="2983352342" sldId="256"/>
            <ac:spMk id="30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24.496" v="42" actId="1076"/>
          <ac:spMkLst>
            <pc:docMk/>
            <pc:sldMk cId="2983352342" sldId="256"/>
            <ac:spMk id="304" creationId="{00000000-0000-0000-0000-000000000000}"/>
          </ac:spMkLst>
        </pc:spChg>
        <pc:spChg chg="mod">
          <ac:chgData name="Leonie Waring" userId="S::leonie.waring@burnleyhigh.com::cf30d76d-5e07-4af3-bd95-95439a99097f" providerId="AD" clId="Web-{351365D6-DE6E-394B-6114-44E9B67A841B}" dt="2023-06-21T06:20:21.137" v="41" actId="1076"/>
          <ac:spMkLst>
            <pc:docMk/>
            <pc:sldMk cId="2983352342" sldId="256"/>
            <ac:spMk id="336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4515BEEA-CD6B-02D3-C423-8064BE1E6441}"/>
    <pc:docChg chg="modSld">
      <pc:chgData name="Leonie Waring" userId="S::leonie.waring@burnleyhigh.com::cf30d76d-5e07-4af3-bd95-95439a99097f" providerId="AD" clId="Web-{4515BEEA-CD6B-02D3-C423-8064BE1E6441}" dt="2023-06-20T16:42:54.662" v="711" actId="20577"/>
      <pc:docMkLst>
        <pc:docMk/>
      </pc:docMkLst>
      <pc:sldChg chg="addSp delSp modSp">
        <pc:chgData name="Leonie Waring" userId="S::leonie.waring@burnleyhigh.com::cf30d76d-5e07-4af3-bd95-95439a99097f" providerId="AD" clId="Web-{4515BEEA-CD6B-02D3-C423-8064BE1E6441}" dt="2023-06-20T16:42:54.662" v="711" actId="20577"/>
        <pc:sldMkLst>
          <pc:docMk/>
          <pc:sldMk cId="2983352342" sldId="256"/>
        </pc:sldMkLst>
        <pc:spChg chg="add mod">
          <ac:chgData name="Leonie Waring" userId="S::leonie.waring@burnleyhigh.com::cf30d76d-5e07-4af3-bd95-95439a99097f" providerId="AD" clId="Web-{4515BEEA-CD6B-02D3-C423-8064BE1E6441}" dt="2023-06-20T16:24:47.233" v="233" actId="1076"/>
          <ac:spMkLst>
            <pc:docMk/>
            <pc:sldMk cId="2983352342" sldId="256"/>
            <ac:spMk id="4" creationId="{C0B3FCB5-EC65-8E2E-FF11-745259D9853C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17:46.144" v="22" actId="1076"/>
          <ac:spMkLst>
            <pc:docMk/>
            <pc:sldMk cId="2983352342" sldId="256"/>
            <ac:spMk id="5" creationId="{38E8BA3B-EAD0-24E1-B8C8-FAA056A2C9CE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18:55.242" v="54" actId="1076"/>
          <ac:spMkLst>
            <pc:docMk/>
            <pc:sldMk cId="2983352342" sldId="256"/>
            <ac:spMk id="6" creationId="{4EADCDFD-0B0E-319E-669B-55B05D6103DC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19:24.932" v="74" actId="1076"/>
          <ac:spMkLst>
            <pc:docMk/>
            <pc:sldMk cId="2983352342" sldId="256"/>
            <ac:spMk id="7" creationId="{62795560-8915-D7E1-C006-964E8ABBA1C7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19:46.808" v="86" actId="1076"/>
          <ac:spMkLst>
            <pc:docMk/>
            <pc:sldMk cId="2983352342" sldId="256"/>
            <ac:spMk id="8" creationId="{77FA361A-8C64-5AF8-85BC-76BDCA7368C3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0:13.403" v="111" actId="1076"/>
          <ac:spMkLst>
            <pc:docMk/>
            <pc:sldMk cId="2983352342" sldId="256"/>
            <ac:spMk id="9" creationId="{883A03C7-7BB9-917E-1C5A-5041B0BC5FFF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0:42.155" v="131" actId="1076"/>
          <ac:spMkLst>
            <pc:docMk/>
            <pc:sldMk cId="2983352342" sldId="256"/>
            <ac:spMk id="10" creationId="{D5DFB6C0-737A-5829-6B85-8F668283AA69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1:03.922" v="141" actId="14100"/>
          <ac:spMkLst>
            <pc:docMk/>
            <pc:sldMk cId="2983352342" sldId="256"/>
            <ac:spMk id="11" creationId="{8D128077-8950-B319-2248-B4274FDC822A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1:56.644" v="173" actId="1076"/>
          <ac:spMkLst>
            <pc:docMk/>
            <pc:sldMk cId="2983352342" sldId="256"/>
            <ac:spMk id="12" creationId="{E047D18B-EDB1-2AE7-DF6F-EB6D51085B7C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2:32.459" v="197" actId="1076"/>
          <ac:spMkLst>
            <pc:docMk/>
            <pc:sldMk cId="2983352342" sldId="256"/>
            <ac:spMk id="13" creationId="{CD6D5CE1-107A-8C85-8E34-064D06A1E13B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3:05.305" v="203" actId="1076"/>
          <ac:spMkLst>
            <pc:docMk/>
            <pc:sldMk cId="2983352342" sldId="256"/>
            <ac:spMk id="14" creationId="{144B99F8-7144-4A0E-919B-B2126963C57F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5:07.219" v="236" actId="1076"/>
          <ac:spMkLst>
            <pc:docMk/>
            <pc:sldMk cId="2983352342" sldId="256"/>
            <ac:spMk id="15" creationId="{AFFCB8B9-11DD-6E2A-DC7D-845F64D12F97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6:34.740" v="294" actId="1076"/>
          <ac:spMkLst>
            <pc:docMk/>
            <pc:sldMk cId="2983352342" sldId="256"/>
            <ac:spMk id="16" creationId="{FDB278A4-B2AE-6FEA-BBCF-A3ADBC0CB31B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7:14.836" v="302" actId="1076"/>
          <ac:spMkLst>
            <pc:docMk/>
            <pc:sldMk cId="2983352342" sldId="256"/>
            <ac:spMk id="17" creationId="{E10D0918-246B-5738-869D-96E8C186DAA1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6:54.023" v="298" actId="1076"/>
          <ac:spMkLst>
            <pc:docMk/>
            <pc:sldMk cId="2983352342" sldId="256"/>
            <ac:spMk id="18" creationId="{A5AEE910-CDC9-90BC-D36C-E05C9F7DEBAE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7:11.305" v="300" actId="1076"/>
          <ac:spMkLst>
            <pc:docMk/>
            <pc:sldMk cId="2983352342" sldId="256"/>
            <ac:spMk id="19" creationId="{8A58A55D-CA98-7B8D-EA43-6759B231C011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8:05.636" v="322" actId="1076"/>
          <ac:spMkLst>
            <pc:docMk/>
            <pc:sldMk cId="2983352342" sldId="256"/>
            <ac:spMk id="20" creationId="{C8F81BBB-C2D7-E8BC-79F6-2ABED18731A9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9:27.735" v="343" actId="20577"/>
          <ac:spMkLst>
            <pc:docMk/>
            <pc:sldMk cId="2983352342" sldId="256"/>
            <ac:spMk id="21" creationId="{51F0DAC0-781A-A68F-DF0B-FCCE3591B97A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29:51.472" v="380" actId="20577"/>
          <ac:spMkLst>
            <pc:docMk/>
            <pc:sldMk cId="2983352342" sldId="256"/>
            <ac:spMk id="22" creationId="{07D378FF-4C0D-3B0D-E2EC-B337295CC041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37:06.218" v="502" actId="1076"/>
          <ac:spMkLst>
            <pc:docMk/>
            <pc:sldMk cId="2983352342" sldId="256"/>
            <ac:spMk id="23" creationId="{5AF3CB68-1A18-6B57-01AA-D243F8B2DA6B}"/>
          </ac:spMkLst>
        </pc:spChg>
        <pc:spChg chg="add del">
          <ac:chgData name="Leonie Waring" userId="S::leonie.waring@burnleyhigh.com::cf30d76d-5e07-4af3-bd95-95439a99097f" providerId="AD" clId="Web-{4515BEEA-CD6B-02D3-C423-8064BE1E6441}" dt="2023-06-20T16:36:27.216" v="494"/>
          <ac:spMkLst>
            <pc:docMk/>
            <pc:sldMk cId="2983352342" sldId="256"/>
            <ac:spMk id="24" creationId="{54169EE5-47F8-5314-4820-568A261AA412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37:45.674" v="516" actId="20577"/>
          <ac:spMkLst>
            <pc:docMk/>
            <pc:sldMk cId="2983352342" sldId="256"/>
            <ac:spMk id="25" creationId="{6F6D7739-3301-DDCA-C309-FF421C751ACB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38:05.644" v="529" actId="1076"/>
          <ac:spMkLst>
            <pc:docMk/>
            <pc:sldMk cId="2983352342" sldId="256"/>
            <ac:spMk id="26" creationId="{88D132A8-DA28-C0D1-21E3-D5F607F1CF75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38:46.709" v="549" actId="20577"/>
          <ac:spMkLst>
            <pc:docMk/>
            <pc:sldMk cId="2983352342" sldId="256"/>
            <ac:spMk id="27" creationId="{3D8AD4F4-5F73-1E43-5BD7-B8C46F84C0CA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39:49.932" v="592" actId="1076"/>
          <ac:spMkLst>
            <pc:docMk/>
            <pc:sldMk cId="2983352342" sldId="256"/>
            <ac:spMk id="28" creationId="{FB6058C3-B464-03EA-5A92-9C37CADFB6A5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0:24.512" v="644" actId="20577"/>
          <ac:spMkLst>
            <pc:docMk/>
            <pc:sldMk cId="2983352342" sldId="256"/>
            <ac:spMk id="29" creationId="{8B34D2BA-4FF6-6BFA-B008-70A82C7FC347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1:54.533" v="702" actId="1076"/>
          <ac:spMkLst>
            <pc:docMk/>
            <pc:sldMk cId="2983352342" sldId="256"/>
            <ac:spMk id="30" creationId="{68F6D4AC-A7F2-63B1-1B94-262E3C51A11D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1:18.156" v="680" actId="1076"/>
          <ac:spMkLst>
            <pc:docMk/>
            <pc:sldMk cId="2983352342" sldId="256"/>
            <ac:spMk id="31" creationId="{AFC6FD0B-3CC6-07D7-DDF9-98BEA40F65B6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1:41.673" v="701" actId="1076"/>
          <ac:spMkLst>
            <pc:docMk/>
            <pc:sldMk cId="2983352342" sldId="256"/>
            <ac:spMk id="32" creationId="{B4440D2C-1F41-1B58-66ED-CF99FF93E876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2:17.972" v="705" actId="1076"/>
          <ac:spMkLst>
            <pc:docMk/>
            <pc:sldMk cId="2983352342" sldId="256"/>
            <ac:spMk id="33" creationId="{8E0B04BD-20BF-E4C2-FEB9-94D579B08EDC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2:44.896" v="708" actId="20577"/>
          <ac:spMkLst>
            <pc:docMk/>
            <pc:sldMk cId="2983352342" sldId="256"/>
            <ac:spMk id="34" creationId="{DA1FB38E-5B02-6BC8-4689-BBC6BEA16A63}"/>
          </ac:spMkLst>
        </pc:spChg>
        <pc:spChg chg="add mod">
          <ac:chgData name="Leonie Waring" userId="S::leonie.waring@burnleyhigh.com::cf30d76d-5e07-4af3-bd95-95439a99097f" providerId="AD" clId="Web-{4515BEEA-CD6B-02D3-C423-8064BE1E6441}" dt="2023-06-20T16:42:54.662" v="711" actId="20577"/>
          <ac:spMkLst>
            <pc:docMk/>
            <pc:sldMk cId="2983352342" sldId="256"/>
            <ac:spMk id="35" creationId="{89CF50BF-AE18-561A-B5BC-AA30CAA2070E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52.007" v="474" actId="1076"/>
          <ac:spMkLst>
            <pc:docMk/>
            <pc:sldMk cId="2983352342" sldId="256"/>
            <ac:spMk id="51" creationId="{B08F69D0-4605-6171-7ADF-A7319C78F5BF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40.131" v="471" actId="1076"/>
          <ac:spMkLst>
            <pc:docMk/>
            <pc:sldMk cId="2983352342" sldId="256"/>
            <ac:spMk id="52" creationId="{8A75BE2B-FE26-D954-24C0-08E3D6D868FC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43.866" v="472" actId="1076"/>
          <ac:spMkLst>
            <pc:docMk/>
            <pc:sldMk cId="2983352342" sldId="256"/>
            <ac:spMk id="53" creationId="{8AAD2AA4-776F-F36F-F71D-B9ADD9DDBABB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46.788" v="473" actId="1076"/>
          <ac:spMkLst>
            <pc:docMk/>
            <pc:sldMk cId="2983352342" sldId="256"/>
            <ac:spMk id="54" creationId="{FA219066-BACA-3E2B-B33E-69B7AEE40C7E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32.084" v="468" actId="1076"/>
          <ac:spMkLst>
            <pc:docMk/>
            <pc:sldMk cId="2983352342" sldId="256"/>
            <ac:spMk id="56" creationId="{D6820EEC-B326-193F-989B-71F5D9A15815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25.849" v="467" actId="1076"/>
          <ac:spMkLst>
            <pc:docMk/>
            <pc:sldMk cId="2983352342" sldId="256"/>
            <ac:spMk id="57" creationId="{5F3715D9-8F9A-DFB1-786E-C10CC6D8C0C6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22.145" v="466" actId="1076"/>
          <ac:spMkLst>
            <pc:docMk/>
            <pc:sldMk cId="2983352342" sldId="256"/>
            <ac:spMk id="59" creationId="{56779304-5818-B552-49A1-729A5AA45102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16.645" v="465" actId="1076"/>
          <ac:spMkLst>
            <pc:docMk/>
            <pc:sldMk cId="2983352342" sldId="256"/>
            <ac:spMk id="60" creationId="{4205A432-6B3C-A369-E7F0-2796B3C23DC0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13.801" v="464" actId="1076"/>
          <ac:spMkLst>
            <pc:docMk/>
            <pc:sldMk cId="2983352342" sldId="256"/>
            <ac:spMk id="61" creationId="{BD9687AB-4C31-2DFB-0DC4-D8CE94245947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08.004" v="462" actId="1076"/>
          <ac:spMkLst>
            <pc:docMk/>
            <pc:sldMk cId="2983352342" sldId="256"/>
            <ac:spMk id="62" creationId="{04106DF3-CB8C-7593-11F3-7A25868ECF0E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10.957" v="463" actId="1076"/>
          <ac:spMkLst>
            <pc:docMk/>
            <pc:sldMk cId="2983352342" sldId="256"/>
            <ac:spMk id="63" creationId="{ABE9113B-A77B-265B-0F1A-148654C7A2F0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00.316" v="460" actId="1076"/>
          <ac:spMkLst>
            <pc:docMk/>
            <pc:sldMk cId="2983352342" sldId="256"/>
            <ac:spMk id="64" creationId="{EF970247-C30D-BB20-ACA3-B400DC8B1292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56.284" v="459" actId="1076"/>
          <ac:spMkLst>
            <pc:docMk/>
            <pc:sldMk cId="2983352342" sldId="256"/>
            <ac:spMk id="65" creationId="{391D8CD9-137A-6E80-B7D7-6E024B6AD821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41:00.358" v="667" actId="20577"/>
          <ac:spMkLst>
            <pc:docMk/>
            <pc:sldMk cId="2983352342" sldId="256"/>
            <ac:spMk id="66" creationId="{4D07C5BD-6C94-4F13-FB1A-D7FF63BC695C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49.847" v="457" actId="1076"/>
          <ac:spMkLst>
            <pc:docMk/>
            <pc:sldMk cId="2983352342" sldId="256"/>
            <ac:spMk id="67" creationId="{18AA2E6D-62D6-CE21-8B14-8E903B3C0C13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38.049" v="455" actId="1076"/>
          <ac:spMkLst>
            <pc:docMk/>
            <pc:sldMk cId="2983352342" sldId="256"/>
            <ac:spMk id="69" creationId="{F8F977F3-DC6C-A668-B1CC-81BD0F12E964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33.986" v="454" actId="1076"/>
          <ac:spMkLst>
            <pc:docMk/>
            <pc:sldMk cId="2983352342" sldId="256"/>
            <ac:spMk id="71" creationId="{BD9E918D-335A-72CD-4C8C-70E977CF2CE3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30.033" v="453" actId="1076"/>
          <ac:spMkLst>
            <pc:docMk/>
            <pc:sldMk cId="2983352342" sldId="256"/>
            <ac:spMk id="72" creationId="{E55D4578-9089-5453-6069-63F10E8C068F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26.767" v="452" actId="1076"/>
          <ac:spMkLst>
            <pc:docMk/>
            <pc:sldMk cId="2983352342" sldId="256"/>
            <ac:spMk id="73" creationId="{C9742954-800D-E6DC-25AB-BAC7158381B9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22.157" v="451" actId="1076"/>
          <ac:spMkLst>
            <pc:docMk/>
            <pc:sldMk cId="2983352342" sldId="256"/>
            <ac:spMk id="74" creationId="{37140DF5-305A-0AC0-D8D8-EBF4C109A43F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12" v="449" actId="1076"/>
          <ac:spMkLst>
            <pc:docMk/>
            <pc:sldMk cId="2983352342" sldId="256"/>
            <ac:spMk id="75" creationId="{117EF719-42CC-8D94-4B17-FDD1985F4A57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17.048" v="450" actId="1076"/>
          <ac:spMkLst>
            <pc:docMk/>
            <pc:sldMk cId="2983352342" sldId="256"/>
            <ac:spMk id="76" creationId="{E91C4692-CA7C-9AB6-6502-8A5D87E88E15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55.265" v="446" actId="1076"/>
          <ac:spMkLst>
            <pc:docMk/>
            <pc:sldMk cId="2983352342" sldId="256"/>
            <ac:spMk id="77" creationId="{8F4D15C2-B0C5-4C5E-00B8-9A008E319A14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05.922" v="448" actId="1076"/>
          <ac:spMkLst>
            <pc:docMk/>
            <pc:sldMk cId="2983352342" sldId="256"/>
            <ac:spMk id="79" creationId="{E324EFD6-05E2-7459-1BBF-C3CC0E73DC77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5:34.650" v="484" actId="1076"/>
          <ac:spMkLst>
            <pc:docMk/>
            <pc:sldMk cId="2983352342" sldId="256"/>
            <ac:spMk id="80" creationId="{E0E0E127-E4C8-EAEE-C1C8-321D740E6907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59.953" v="447" actId="1076"/>
          <ac:spMkLst>
            <pc:docMk/>
            <pc:sldMk cId="2983352342" sldId="256"/>
            <ac:spMk id="81" creationId="{AC703DCD-1F1F-567A-60AA-1B2D0D031675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52.155" v="445" actId="1076"/>
          <ac:spMkLst>
            <pc:docMk/>
            <pc:sldMk cId="2983352342" sldId="256"/>
            <ac:spMk id="82" creationId="{A5DA813F-702E-61EF-12C9-EA0F5BB4F594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39.358" v="443" actId="1076"/>
          <ac:spMkLst>
            <pc:docMk/>
            <pc:sldMk cId="2983352342" sldId="256"/>
            <ac:spMk id="83" creationId="{DC24A3C7-767C-684B-BA8C-9F5CEB268BA2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36.576" v="442" actId="1076"/>
          <ac:spMkLst>
            <pc:docMk/>
            <pc:sldMk cId="2983352342" sldId="256"/>
            <ac:spMk id="84" creationId="{0F2E2CEB-81F9-6B62-0BA7-185007BC9F10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13.169" v="437" actId="1076"/>
          <ac:spMkLst>
            <pc:docMk/>
            <pc:sldMk cId="2983352342" sldId="256"/>
            <ac:spMk id="85" creationId="{89F36B61-2DE8-02DE-160F-5B5D34C9E6BE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09.887" v="436" actId="1076"/>
          <ac:spMkLst>
            <pc:docMk/>
            <pc:sldMk cId="2983352342" sldId="256"/>
            <ac:spMk id="86" creationId="{935998C5-8CEC-F8E3-4006-49DA95EB7976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06.965" v="435" actId="1076"/>
          <ac:spMkLst>
            <pc:docMk/>
            <pc:sldMk cId="2983352342" sldId="256"/>
            <ac:spMk id="87" creationId="{9A386E0B-0CBD-945B-BE71-3AB48EC8B402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02.855" v="434" actId="1076"/>
          <ac:spMkLst>
            <pc:docMk/>
            <pc:sldMk cId="2983352342" sldId="256"/>
            <ac:spMk id="88" creationId="{CFF5873B-7166-45BF-CB94-F993817B3EFB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1:58.355" v="433" actId="1076"/>
          <ac:spMkLst>
            <pc:docMk/>
            <pc:sldMk cId="2983352342" sldId="256"/>
            <ac:spMk id="90" creationId="{D8F535CF-18E4-0C9A-F2F9-D0602615A42F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1:55.527" v="432" actId="1076"/>
          <ac:spMkLst>
            <pc:docMk/>
            <pc:sldMk cId="2983352342" sldId="256"/>
            <ac:spMk id="91" creationId="{62C10C83-2C21-B6AC-E854-13A7F858C63A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32.225" v="389" actId="1076"/>
          <ac:spMkLst>
            <pc:docMk/>
            <pc:sldMk cId="2983352342" sldId="256"/>
            <ac:spMk id="92" creationId="{7D3CA1EA-6212-F23D-ED16-4DCA84F1A91A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24.380" v="388" actId="1076"/>
          <ac:spMkLst>
            <pc:docMk/>
            <pc:sldMk cId="2983352342" sldId="256"/>
            <ac:spMk id="93" creationId="{8F544EE1-7028-B618-F933-D53A20C35297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21.005" v="387" actId="1076"/>
          <ac:spMkLst>
            <pc:docMk/>
            <pc:sldMk cId="2983352342" sldId="256"/>
            <ac:spMk id="94" creationId="{7FB89DE3-648C-3D43-29F3-6E95BB17CF57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18.036" v="386" actId="1076"/>
          <ac:spMkLst>
            <pc:docMk/>
            <pc:sldMk cId="2983352342" sldId="256"/>
            <ac:spMk id="101" creationId="{170370CA-4915-1515-0493-B2B9C73B0955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10.926" v="384" actId="1076"/>
          <ac:spMkLst>
            <pc:docMk/>
            <pc:sldMk cId="2983352342" sldId="256"/>
            <ac:spMk id="102" creationId="{658D6F1A-2E85-3FA1-9891-B99411BF6785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08.223" v="383" actId="1076"/>
          <ac:spMkLst>
            <pc:docMk/>
            <pc:sldMk cId="2983352342" sldId="256"/>
            <ac:spMk id="103" creationId="{3620F56C-0459-8BC0-3A46-02CC09934A9E}"/>
          </ac:spMkLst>
        </pc:spChg>
        <pc:spChg chg="del mod">
          <ac:chgData name="Leonie Waring" userId="S::leonie.waring@burnleyhigh.com::cf30d76d-5e07-4af3-bd95-95439a99097f" providerId="AD" clId="Web-{4515BEEA-CD6B-02D3-C423-8064BE1E6441}" dt="2023-06-20T16:32:45.999" v="444"/>
          <ac:spMkLst>
            <pc:docMk/>
            <pc:sldMk cId="2983352342" sldId="256"/>
            <ac:spMk id="104" creationId="{18CE3E5D-CC6B-5D98-7E36-2FAAAFB5FF4D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0:15.208" v="385" actId="1076"/>
          <ac:spMkLst>
            <pc:docMk/>
            <pc:sldMk cId="2983352342" sldId="256"/>
            <ac:spMk id="109" creationId="{9C7D71CE-981B-2100-FDD6-51DB89BEE1FE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28.513" v="440" actId="1076"/>
          <ac:spMkLst>
            <pc:docMk/>
            <pc:sldMk cId="2983352342" sldId="256"/>
            <ac:spMk id="111" creationId="{09DEF131-E751-49EC-6542-49987CFEFD9E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5:22.946" v="483" actId="1076"/>
          <ac:spMkLst>
            <pc:docMk/>
            <pc:sldMk cId="2983352342" sldId="256"/>
            <ac:spMk id="150" creationId="{4EFF9FAC-BF28-9E1D-ED19-D5849DAE8434}"/>
          </ac:spMkLst>
        </pc:spChg>
        <pc:spChg chg="mod ord">
          <ac:chgData name="Leonie Waring" userId="S::leonie.waring@burnleyhigh.com::cf30d76d-5e07-4af3-bd95-95439a99097f" providerId="AD" clId="Web-{4515BEEA-CD6B-02D3-C423-8064BE1E6441}" dt="2023-06-20T16:35:11.399" v="480"/>
          <ac:spMkLst>
            <pc:docMk/>
            <pc:sldMk cId="2983352342" sldId="256"/>
            <ac:spMk id="151" creationId="{49EE6A78-8597-DC57-77E3-057ACBFAF83C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5:03.289" v="478" actId="1076"/>
          <ac:spMkLst>
            <pc:docMk/>
            <pc:sldMk cId="2983352342" sldId="256"/>
            <ac:spMk id="152" creationId="{A0C8E627-44A2-B5DD-8469-37880C986DE5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4:59.101" v="477" actId="1076"/>
          <ac:spMkLst>
            <pc:docMk/>
            <pc:sldMk cId="2983352342" sldId="256"/>
            <ac:spMk id="153" creationId="{36FF35F1-35EC-356C-0702-F7A9869BC144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5:48.526" v="486" actId="1076"/>
          <ac:spMkLst>
            <pc:docMk/>
            <pc:sldMk cId="2983352342" sldId="256"/>
            <ac:spMk id="27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5:40.650" v="485" actId="1076"/>
          <ac:spMkLst>
            <pc:docMk/>
            <pc:sldMk cId="2983352342" sldId="256"/>
            <ac:spMk id="296" creationId="{00000000-0000-0000-0000-000000000000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3:45.299" v="456" actId="1076"/>
          <ac:spMkLst>
            <pc:docMk/>
            <pc:sldMk cId="2983352342" sldId="256"/>
            <ac:spMk id="299" creationId="{00000000-0000-0000-0000-000000000000}"/>
          </ac:spMkLst>
        </pc:spChg>
        <pc:spChg chg="mod">
          <ac:chgData name="Leonie Waring" userId="S::leonie.waring@burnleyhigh.com::cf30d76d-5e07-4af3-bd95-95439a99097f" providerId="AD" clId="Web-{4515BEEA-CD6B-02D3-C423-8064BE1E6441}" dt="2023-06-20T16:32:33.185" v="441" actId="1076"/>
          <ac:spMkLst>
            <pc:docMk/>
            <pc:sldMk cId="2983352342" sldId="256"/>
            <ac:spMk id="302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8B028D23-1601-7E79-17FB-BBD72F2C74D1}"/>
    <pc:docChg chg="modSld">
      <pc:chgData name="Leonie Waring" userId="S::leonie.waring@burnleyhigh.com::cf30d76d-5e07-4af3-bd95-95439a99097f" providerId="AD" clId="Web-{8B028D23-1601-7E79-17FB-BBD72F2C74D1}" dt="2023-06-20T15:17:23.323" v="532" actId="1076"/>
      <pc:docMkLst>
        <pc:docMk/>
      </pc:docMkLst>
      <pc:sldChg chg="modSp">
        <pc:chgData name="Leonie Waring" userId="S::leonie.waring@burnleyhigh.com::cf30d76d-5e07-4af3-bd95-95439a99097f" providerId="AD" clId="Web-{8B028D23-1601-7E79-17FB-BBD72F2C74D1}" dt="2023-06-20T15:17:23.323" v="532" actId="1076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8B028D23-1601-7E79-17FB-BBD72F2C74D1}" dt="2023-06-20T15:16:51.510" v="524" actId="1076"/>
          <ac:spMkLst>
            <pc:docMk/>
            <pc:sldMk cId="2983352342" sldId="256"/>
            <ac:spMk id="51" creationId="{B08F69D0-4605-6171-7ADF-A7319C78F5BF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27.181" v="518" actId="1076"/>
          <ac:spMkLst>
            <pc:docMk/>
            <pc:sldMk cId="2983352342" sldId="256"/>
            <ac:spMk id="52" creationId="{8A75BE2B-FE26-D954-24C0-08E3D6D868FC}"/>
          </ac:spMkLst>
        </pc:spChg>
        <pc:spChg chg="mod ord">
          <ac:chgData name="Leonie Waring" userId="S::leonie.waring@burnleyhigh.com::cf30d76d-5e07-4af3-bd95-95439a99097f" providerId="AD" clId="Web-{8B028D23-1601-7E79-17FB-BBD72F2C74D1}" dt="2023-06-20T15:16:34.540" v="521" actId="1076"/>
          <ac:spMkLst>
            <pc:docMk/>
            <pc:sldMk cId="2983352342" sldId="256"/>
            <ac:spMk id="53" creationId="{8AAD2AA4-776F-F36F-F71D-B9ADD9DDBABB}"/>
          </ac:spMkLst>
        </pc:spChg>
        <pc:spChg chg="mod ord">
          <ac:chgData name="Leonie Waring" userId="S::leonie.waring@burnleyhigh.com::cf30d76d-5e07-4af3-bd95-95439a99097f" providerId="AD" clId="Web-{8B028D23-1601-7E79-17FB-BBD72F2C74D1}" dt="2023-06-20T15:16:46.681" v="523"/>
          <ac:spMkLst>
            <pc:docMk/>
            <pc:sldMk cId="2983352342" sldId="256"/>
            <ac:spMk id="54" creationId="{FA219066-BACA-3E2B-B33E-69B7AEE40C7E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21.462" v="516" actId="1076"/>
          <ac:spMkLst>
            <pc:docMk/>
            <pc:sldMk cId="2983352342" sldId="256"/>
            <ac:spMk id="56" creationId="{D6820EEC-B326-193F-989B-71F5D9A15815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17.618" v="515" actId="1076"/>
          <ac:spMkLst>
            <pc:docMk/>
            <pc:sldMk cId="2983352342" sldId="256"/>
            <ac:spMk id="57" creationId="{5F3715D9-8F9A-DFB1-786E-C10CC6D8C0C6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12.102" v="514" actId="1076"/>
          <ac:spMkLst>
            <pc:docMk/>
            <pc:sldMk cId="2983352342" sldId="256"/>
            <ac:spMk id="59" creationId="{56779304-5818-B552-49A1-729A5AA45102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07.961" v="513" actId="1076"/>
          <ac:spMkLst>
            <pc:docMk/>
            <pc:sldMk cId="2983352342" sldId="256"/>
            <ac:spMk id="60" creationId="{4205A432-6B3C-A369-E7F0-2796B3C23DC0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05.164" v="512" actId="1076"/>
          <ac:spMkLst>
            <pc:docMk/>
            <pc:sldMk cId="2983352342" sldId="256"/>
            <ac:spMk id="61" creationId="{BD9687AB-4C31-2DFB-0DC4-D8CE94245947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01.274" v="511" actId="1076"/>
          <ac:spMkLst>
            <pc:docMk/>
            <pc:sldMk cId="2983352342" sldId="256"/>
            <ac:spMk id="62" creationId="{04106DF3-CB8C-7593-11F3-7A25868ECF0E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56.633" v="509" actId="1076"/>
          <ac:spMkLst>
            <pc:docMk/>
            <pc:sldMk cId="2983352342" sldId="256"/>
            <ac:spMk id="63" creationId="{ABE9113B-A77B-265B-0F1A-148654C7A2F0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52.195" v="508" actId="1076"/>
          <ac:spMkLst>
            <pc:docMk/>
            <pc:sldMk cId="2983352342" sldId="256"/>
            <ac:spMk id="64" creationId="{EF970247-C30D-BB20-ACA3-B400DC8B1292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49.461" v="507" actId="1076"/>
          <ac:spMkLst>
            <pc:docMk/>
            <pc:sldMk cId="2983352342" sldId="256"/>
            <ac:spMk id="65" creationId="{391D8CD9-137A-6E80-B7D7-6E024B6AD821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46.851" v="506" actId="1076"/>
          <ac:spMkLst>
            <pc:docMk/>
            <pc:sldMk cId="2983352342" sldId="256"/>
            <ac:spMk id="66" creationId="{4D07C5BD-6C94-4F13-FB1A-D7FF63BC695C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43.992" v="505" actId="1076"/>
          <ac:spMkLst>
            <pc:docMk/>
            <pc:sldMk cId="2983352342" sldId="256"/>
            <ac:spMk id="67" creationId="{18AA2E6D-62D6-CE21-8B14-8E903B3C0C13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34.757" v="503" actId="1076"/>
          <ac:spMkLst>
            <pc:docMk/>
            <pc:sldMk cId="2983352342" sldId="256"/>
            <ac:spMk id="69" creationId="{F8F977F3-DC6C-A668-B1CC-81BD0F12E964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26.851" v="501" actId="1076"/>
          <ac:spMkLst>
            <pc:docMk/>
            <pc:sldMk cId="2983352342" sldId="256"/>
            <ac:spMk id="71" creationId="{BD9E918D-335A-72CD-4C8C-70E977CF2CE3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23.257" v="500" actId="1076"/>
          <ac:spMkLst>
            <pc:docMk/>
            <pc:sldMk cId="2983352342" sldId="256"/>
            <ac:spMk id="72" creationId="{E55D4578-9089-5453-6069-63F10E8C068F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22.210" v="499" actId="1076"/>
          <ac:spMkLst>
            <pc:docMk/>
            <pc:sldMk cId="2983352342" sldId="256"/>
            <ac:spMk id="73" creationId="{C9742954-800D-E6DC-25AB-BAC7158381B9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02.631" v="495" actId="1076"/>
          <ac:spMkLst>
            <pc:docMk/>
            <pc:sldMk cId="2983352342" sldId="256"/>
            <ac:spMk id="74" creationId="{37140DF5-305A-0AC0-D8D8-EBF4C109A43F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4:55.428" v="493" actId="1076"/>
          <ac:spMkLst>
            <pc:docMk/>
            <pc:sldMk cId="2983352342" sldId="256"/>
            <ac:spMk id="75" creationId="{117EF719-42CC-8D94-4B17-FDD1985F4A57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14.600" v="497" actId="1076"/>
          <ac:spMkLst>
            <pc:docMk/>
            <pc:sldMk cId="2983352342" sldId="256"/>
            <ac:spMk id="76" creationId="{E91C4692-CA7C-9AB6-6502-8A5D87E88E15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4:44.318" v="490" actId="1076"/>
          <ac:spMkLst>
            <pc:docMk/>
            <pc:sldMk cId="2983352342" sldId="256"/>
            <ac:spMk id="77" creationId="{8F4D15C2-B0C5-4C5E-00B8-9A008E319A14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4:50.615" v="492" actId="1076"/>
          <ac:spMkLst>
            <pc:docMk/>
            <pc:sldMk cId="2983352342" sldId="256"/>
            <ac:spMk id="79" creationId="{E324EFD6-05E2-7459-1BBF-C3CC0E73DC77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7:14.135" v="530" actId="1076"/>
          <ac:spMkLst>
            <pc:docMk/>
            <pc:sldMk cId="2983352342" sldId="256"/>
            <ac:spMk id="80" creationId="{E0E0E127-E4C8-EAEE-C1C8-321D740E6907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4:47.474" v="491" actId="1076"/>
          <ac:spMkLst>
            <pc:docMk/>
            <pc:sldMk cId="2983352342" sldId="256"/>
            <ac:spMk id="81" creationId="{AC703DCD-1F1F-567A-60AA-1B2D0D031675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4:37.849" v="488" actId="1076"/>
          <ac:spMkLst>
            <pc:docMk/>
            <pc:sldMk cId="2983352342" sldId="256"/>
            <ac:spMk id="82" creationId="{A5DA813F-702E-61EF-12C9-EA0F5BB4F594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4:30.630" v="487" actId="1076"/>
          <ac:spMkLst>
            <pc:docMk/>
            <pc:sldMk cId="2983352342" sldId="256"/>
            <ac:spMk id="83" creationId="{DC24A3C7-767C-684B-BA8C-9F5CEB268BA2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0:30.451" v="432" actId="1076"/>
          <ac:spMkLst>
            <pc:docMk/>
            <pc:sldMk cId="2983352342" sldId="256"/>
            <ac:spMk id="84" creationId="{0F2E2CEB-81F9-6B62-0BA7-185007BC9F10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7:06.713" v="528" actId="1076"/>
          <ac:spMkLst>
            <pc:docMk/>
            <pc:sldMk cId="2983352342" sldId="256"/>
            <ac:spMk id="150" creationId="{4EFF9FAC-BF28-9E1D-ED19-D5849DAE8434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7:03.791" v="527" actId="1076"/>
          <ac:spMkLst>
            <pc:docMk/>
            <pc:sldMk cId="2983352342" sldId="256"/>
            <ac:spMk id="151" creationId="{49EE6A78-8597-DC57-77E3-057ACBFAF83C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59.807" v="526" actId="1076"/>
          <ac:spMkLst>
            <pc:docMk/>
            <pc:sldMk cId="2983352342" sldId="256"/>
            <ac:spMk id="152" creationId="{A0C8E627-44A2-B5DD-8469-37880C986DE5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6:55.728" v="525" actId="1076"/>
          <ac:spMkLst>
            <pc:docMk/>
            <pc:sldMk cId="2983352342" sldId="256"/>
            <ac:spMk id="153" creationId="{36FF35F1-35EC-356C-0702-F7A9869BC144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7:23.323" v="532" actId="1076"/>
          <ac:spMkLst>
            <pc:docMk/>
            <pc:sldMk cId="2983352342" sldId="256"/>
            <ac:spMk id="27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7:17.323" v="531" actId="1076"/>
          <ac:spMkLst>
            <pc:docMk/>
            <pc:sldMk cId="2983352342" sldId="256"/>
            <ac:spMk id="296" creationId="{00000000-0000-0000-0000-000000000000}"/>
          </ac:spMkLst>
        </pc:spChg>
        <pc:spChg chg="mod">
          <ac:chgData name="Leonie Waring" userId="S::leonie.waring@burnleyhigh.com::cf30d76d-5e07-4af3-bd95-95439a99097f" providerId="AD" clId="Web-{8B028D23-1601-7E79-17FB-BBD72F2C74D1}" dt="2023-06-20T15:15:40.148" v="504" actId="1076"/>
          <ac:spMkLst>
            <pc:docMk/>
            <pc:sldMk cId="2983352342" sldId="256"/>
            <ac:spMk id="299" creationId="{00000000-0000-0000-0000-000000000000}"/>
          </ac:spMkLst>
        </pc:spChg>
      </pc:sldChg>
    </pc:docChg>
  </pc:docChgLst>
  <pc:docChgLst>
    <pc:chgData name="Leonie Waring" userId="S::leonie.waring@burnleyhigh.com::cf30d76d-5e07-4af3-bd95-95439a99097f" providerId="AD" clId="Web-{EB844A6B-9A4F-51D8-DF8A-ECF1F3B46168}"/>
    <pc:docChg chg="modSld">
      <pc:chgData name="Leonie Waring" userId="S::leonie.waring@burnleyhigh.com::cf30d76d-5e07-4af3-bd95-95439a99097f" providerId="AD" clId="Web-{EB844A6B-9A4F-51D8-DF8A-ECF1F3B46168}" dt="2024-06-05T10:53:02.043" v="106" actId="1076"/>
      <pc:docMkLst>
        <pc:docMk/>
      </pc:docMkLst>
      <pc:sldChg chg="addSp delSp modSp">
        <pc:chgData name="Leonie Waring" userId="S::leonie.waring@burnleyhigh.com::cf30d76d-5e07-4af3-bd95-95439a99097f" providerId="AD" clId="Web-{EB844A6B-9A4F-51D8-DF8A-ECF1F3B46168}" dt="2024-06-05T10:53:02.043" v="106" actId="1076"/>
        <pc:sldMkLst>
          <pc:docMk/>
          <pc:sldMk cId="2983352342" sldId="256"/>
        </pc:sldMkLst>
        <pc:spChg chg="del mod">
          <ac:chgData name="Leonie Waring" userId="S::leonie.waring@burnleyhigh.com::cf30d76d-5e07-4af3-bd95-95439a99097f" providerId="AD" clId="Web-{EB844A6B-9A4F-51D8-DF8A-ECF1F3B46168}" dt="2024-06-05T10:48:54.237" v="19"/>
          <ac:spMkLst>
            <pc:docMk/>
            <pc:sldMk cId="2983352342" sldId="256"/>
            <ac:spMk id="4" creationId="{C0B3FCB5-EC65-8E2E-FF11-745259D9853C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8:55.206" v="20"/>
          <ac:spMkLst>
            <pc:docMk/>
            <pc:sldMk cId="2983352342" sldId="256"/>
            <ac:spMk id="6" creationId="{4EADCDFD-0B0E-319E-669B-55B05D6103DC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00.910" v="23"/>
          <ac:spMkLst>
            <pc:docMk/>
            <pc:sldMk cId="2983352342" sldId="256"/>
            <ac:spMk id="7" creationId="{62795560-8915-D7E1-C006-964E8ABBA1C7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06.285" v="27"/>
          <ac:spMkLst>
            <pc:docMk/>
            <pc:sldMk cId="2983352342" sldId="256"/>
            <ac:spMk id="8" creationId="{77FA361A-8C64-5AF8-85BC-76BDCA7368C3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03.425" v="25"/>
          <ac:spMkLst>
            <pc:docMk/>
            <pc:sldMk cId="2983352342" sldId="256"/>
            <ac:spMk id="9" creationId="{883A03C7-7BB9-917E-1C5A-5041B0BC5FFF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00.910" v="22"/>
          <ac:spMkLst>
            <pc:docMk/>
            <pc:sldMk cId="2983352342" sldId="256"/>
            <ac:spMk id="10" creationId="{D5DFB6C0-737A-5829-6B85-8F668283AA69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8:23.283" v="1"/>
          <ac:spMkLst>
            <pc:docMk/>
            <pc:sldMk cId="2983352342" sldId="256"/>
            <ac:spMk id="11" creationId="{8D128077-8950-B319-2248-B4274FDC822A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8:23.283" v="0"/>
          <ac:spMkLst>
            <pc:docMk/>
            <pc:sldMk cId="2983352342" sldId="256"/>
            <ac:spMk id="12" creationId="{E047D18B-EDB1-2AE7-DF6F-EB6D51085B7C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8:26.330" v="4"/>
          <ac:spMkLst>
            <pc:docMk/>
            <pc:sldMk cId="2983352342" sldId="256"/>
            <ac:spMk id="13" creationId="{CD6D5CE1-107A-8C85-8E34-064D06A1E13B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8:26.330" v="3"/>
          <ac:spMkLst>
            <pc:docMk/>
            <pc:sldMk cId="2983352342" sldId="256"/>
            <ac:spMk id="14" creationId="{144B99F8-7144-4A0E-919B-B2126963C57F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15.582" v="33"/>
          <ac:spMkLst>
            <pc:docMk/>
            <pc:sldMk cId="2983352342" sldId="256"/>
            <ac:spMk id="15" creationId="{AFFCB8B9-11DD-6E2A-DC7D-845F64D12F97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15.582" v="32"/>
          <ac:spMkLst>
            <pc:docMk/>
            <pc:sldMk cId="2983352342" sldId="256"/>
            <ac:spMk id="16" creationId="{FDB278A4-B2AE-6FEA-BBCF-A3ADBC0CB31B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15.582" v="31"/>
          <ac:spMkLst>
            <pc:docMk/>
            <pc:sldMk cId="2983352342" sldId="256"/>
            <ac:spMk id="17" creationId="{E10D0918-246B-5738-869D-96E8C186DAA1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47.208" v="44"/>
          <ac:spMkLst>
            <pc:docMk/>
            <pc:sldMk cId="2983352342" sldId="256"/>
            <ac:spMk id="18" creationId="{A5AEE910-CDC9-90BC-D36C-E05C9F7DEBAE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15.582" v="30"/>
          <ac:spMkLst>
            <pc:docMk/>
            <pc:sldMk cId="2983352342" sldId="256"/>
            <ac:spMk id="19" creationId="{8A58A55D-CA98-7B8D-EA43-6759B231C011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15.582" v="29"/>
          <ac:spMkLst>
            <pc:docMk/>
            <pc:sldMk cId="2983352342" sldId="256"/>
            <ac:spMk id="20" creationId="{C8F81BBB-C2D7-E8BC-79F6-2ABED18731A9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13.271" v="61"/>
          <ac:spMkLst>
            <pc:docMk/>
            <pc:sldMk cId="2983352342" sldId="256"/>
            <ac:spMk id="21" creationId="{51F0DAC0-781A-A68F-DF0B-FCCE3591B97A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13.271" v="60"/>
          <ac:spMkLst>
            <pc:docMk/>
            <pc:sldMk cId="2983352342" sldId="256"/>
            <ac:spMk id="22" creationId="{07D378FF-4C0D-3B0D-E2EC-B337295CC041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18.631" v="66"/>
          <ac:spMkLst>
            <pc:docMk/>
            <pc:sldMk cId="2983352342" sldId="256"/>
            <ac:spMk id="23" creationId="{5AF3CB68-1A18-6B57-01AA-D243F8B2DA6B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59.990" v="50"/>
          <ac:spMkLst>
            <pc:docMk/>
            <pc:sldMk cId="2983352342" sldId="256"/>
            <ac:spMk id="24" creationId="{78E83E1B-341E-3B99-5C74-013132A313E4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28.676" v="36"/>
          <ac:spMkLst>
            <pc:docMk/>
            <pc:sldMk cId="2983352342" sldId="256"/>
            <ac:spMk id="25" creationId="{6F6D7739-3301-DDCA-C309-FF421C751ACB}"/>
          </ac:spMkLst>
        </pc:spChg>
        <pc:spChg chg="add del">
          <ac:chgData name="Leonie Waring" userId="S::leonie.waring@burnleyhigh.com::cf30d76d-5e07-4af3-bd95-95439a99097f" providerId="AD" clId="Web-{EB844A6B-9A4F-51D8-DF8A-ECF1F3B46168}" dt="2024-06-05T10:49:28.676" v="35"/>
          <ac:spMkLst>
            <pc:docMk/>
            <pc:sldMk cId="2983352342" sldId="256"/>
            <ac:spMk id="26" creationId="{88D132A8-DA28-C0D1-21E3-D5F607F1CF75}"/>
          </ac:spMkLst>
        </pc:spChg>
        <pc:spChg chg="add del">
          <ac:chgData name="Leonie Waring" userId="S::leonie.waring@burnleyhigh.com::cf30d76d-5e07-4af3-bd95-95439a99097f" providerId="AD" clId="Web-{EB844A6B-9A4F-51D8-DF8A-ECF1F3B46168}" dt="2024-06-05T10:49:28.676" v="34"/>
          <ac:spMkLst>
            <pc:docMk/>
            <pc:sldMk cId="2983352342" sldId="256"/>
            <ac:spMk id="27" creationId="{3D8AD4F4-5F73-1E43-5BD7-B8C46F84C0CA}"/>
          </ac:spMkLst>
        </pc:spChg>
        <pc:spChg chg="add del mod">
          <ac:chgData name="Leonie Waring" userId="S::leonie.waring@burnleyhigh.com::cf30d76d-5e07-4af3-bd95-95439a99097f" providerId="AD" clId="Web-{EB844A6B-9A4F-51D8-DF8A-ECF1F3B46168}" dt="2024-06-05T10:49:32.457" v="38"/>
          <ac:spMkLst>
            <pc:docMk/>
            <pc:sldMk cId="2983352342" sldId="256"/>
            <ac:spMk id="28" creationId="{FB6058C3-B464-03EA-5A92-9C37CADFB6A5}"/>
          </ac:spMkLst>
        </pc:spChg>
        <pc:spChg chg="add del">
          <ac:chgData name="Leonie Waring" userId="S::leonie.waring@burnleyhigh.com::cf30d76d-5e07-4af3-bd95-95439a99097f" providerId="AD" clId="Web-{EB844A6B-9A4F-51D8-DF8A-ECF1F3B46168}" dt="2024-06-05T10:49:38.364" v="41"/>
          <ac:spMkLst>
            <pc:docMk/>
            <pc:sldMk cId="2983352342" sldId="256"/>
            <ac:spMk id="29" creationId="{8B34D2BA-4FF6-6BFA-B008-70A82C7FC347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09.084" v="57"/>
          <ac:spMkLst>
            <pc:docMk/>
            <pc:sldMk cId="2983352342" sldId="256"/>
            <ac:spMk id="30" creationId="{68F6D4AC-A7F2-63B1-1B94-262E3C51A11D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38.364" v="40"/>
          <ac:spMkLst>
            <pc:docMk/>
            <pc:sldMk cId="2983352342" sldId="256"/>
            <ac:spMk id="31" creationId="{AFC6FD0B-3CC6-07D7-DDF9-98BEA40F65B6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09.084" v="56"/>
          <ac:spMkLst>
            <pc:docMk/>
            <pc:sldMk cId="2983352342" sldId="256"/>
            <ac:spMk id="32" creationId="{B4440D2C-1F41-1B58-66ED-CF99FF93E876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18.631" v="65"/>
          <ac:spMkLst>
            <pc:docMk/>
            <pc:sldMk cId="2983352342" sldId="256"/>
            <ac:spMk id="33" creationId="{8E0B04BD-20BF-E4C2-FEB9-94D579B08EDC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13.271" v="59"/>
          <ac:spMkLst>
            <pc:docMk/>
            <pc:sldMk cId="2983352342" sldId="256"/>
            <ac:spMk id="34" creationId="{DA1FB38E-5B02-6BC8-4689-BBC6BEA16A63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06.865" v="55"/>
          <ac:spMkLst>
            <pc:docMk/>
            <pc:sldMk cId="2983352342" sldId="256"/>
            <ac:spMk id="35" creationId="{89CF50BF-AE18-561A-B5BC-AA30CAA2070E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06.865" v="54"/>
          <ac:spMkLst>
            <pc:docMk/>
            <pc:sldMk cId="2983352342" sldId="256"/>
            <ac:spMk id="36" creationId="{F3911D67-73AB-EF4E-BAF5-2A965A8BD464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59.990" v="49"/>
          <ac:spMkLst>
            <pc:docMk/>
            <pc:sldMk cId="2983352342" sldId="256"/>
            <ac:spMk id="37" creationId="{E1B2F86C-9C67-FFC3-9F09-748C562ECC7F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06.865" v="53"/>
          <ac:spMkLst>
            <pc:docMk/>
            <pc:sldMk cId="2983352342" sldId="256"/>
            <ac:spMk id="38" creationId="{E708E228-B3F5-65C3-1CB3-33A81C5227A7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0:06.865" v="52"/>
          <ac:spMkLst>
            <pc:docMk/>
            <pc:sldMk cId="2983352342" sldId="256"/>
            <ac:spMk id="39" creationId="{EE2A5228-AF21-4438-518E-EAAF6676A1FE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59.990" v="48"/>
          <ac:spMkLst>
            <pc:docMk/>
            <pc:sldMk cId="2983352342" sldId="256"/>
            <ac:spMk id="40" creationId="{3E98575D-E878-4E99-CEF2-3632BF4243D5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59.990" v="47"/>
          <ac:spMkLst>
            <pc:docMk/>
            <pc:sldMk cId="2983352342" sldId="256"/>
            <ac:spMk id="41" creationId="{F049580D-8E7F-07E3-636C-7A19CC0ECA0D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59.990" v="46"/>
          <ac:spMkLst>
            <pc:docMk/>
            <pc:sldMk cId="2983352342" sldId="256"/>
            <ac:spMk id="42" creationId="{E7829A24-8BFB-C37A-1EF7-54B7EA0D437A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49:47.208" v="43"/>
          <ac:spMkLst>
            <pc:docMk/>
            <pc:sldMk cId="2983352342" sldId="256"/>
            <ac:spMk id="43" creationId="{BB8A93D7-B392-6B6B-A1BD-7F12BE57B389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0:31.413" v="68" actId="1076"/>
          <ac:spMkLst>
            <pc:docMk/>
            <pc:sldMk cId="2983352342" sldId="256"/>
            <ac:spMk id="44" creationId="{22D3068F-847C-F06C-D565-98C573DCFC18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0:26.600" v="67" actId="1076"/>
          <ac:spMkLst>
            <pc:docMk/>
            <pc:sldMk cId="2983352342" sldId="256"/>
            <ac:spMk id="46" creationId="{7319A6DA-F1C7-F2C1-2CC5-E75455F188D9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0:35.600" v="69" actId="1076"/>
          <ac:spMkLst>
            <pc:docMk/>
            <pc:sldMk cId="2983352342" sldId="256"/>
            <ac:spMk id="47" creationId="{A7388ABD-B610-611D-09D8-B97EFABA761B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0:42.960" v="71" actId="20577"/>
          <ac:spMkLst>
            <pc:docMk/>
            <pc:sldMk cId="2983352342" sldId="256"/>
            <ac:spMk id="48" creationId="{B0D0E49C-4515-4206-291D-B402C673BCDE}"/>
          </ac:spMkLst>
        </pc:spChg>
        <pc:spChg chg="del">
          <ac:chgData name="Leonie Waring" userId="S::leonie.waring@burnleyhigh.com::cf30d76d-5e07-4af3-bd95-95439a99097f" providerId="AD" clId="Web-{EB844A6B-9A4F-51D8-DF8A-ECF1F3B46168}" dt="2024-06-05T10:51:15.180" v="73"/>
          <ac:spMkLst>
            <pc:docMk/>
            <pc:sldMk cId="2983352342" sldId="256"/>
            <ac:spMk id="49" creationId="{98EF4AF0-7BFD-0424-2E26-DDCB27F53282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2:53.136" v="102" actId="1076"/>
          <ac:spMkLst>
            <pc:docMk/>
            <pc:sldMk cId="2983352342" sldId="256"/>
            <ac:spMk id="50" creationId="{1F6DB21C-AD0C-04CB-A012-BA70FB987F17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2:55.308" v="103" actId="1076"/>
          <ac:spMkLst>
            <pc:docMk/>
            <pc:sldMk cId="2983352342" sldId="256"/>
            <ac:spMk id="55" creationId="{F811F737-32DC-3277-7687-4C9E25FD004D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2:57.011" v="104" actId="1076"/>
          <ac:spMkLst>
            <pc:docMk/>
            <pc:sldMk cId="2983352342" sldId="256"/>
            <ac:spMk id="58" creationId="{5EF6BD7D-B147-C40E-D132-88DCDE698CBA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2:59.449" v="105" actId="1076"/>
          <ac:spMkLst>
            <pc:docMk/>
            <pc:sldMk cId="2983352342" sldId="256"/>
            <ac:spMk id="68" creationId="{A2019848-2DA4-647D-9A15-2A84615E63FE}"/>
          </ac:spMkLst>
        </pc:spChg>
        <pc:spChg chg="mod">
          <ac:chgData name="Leonie Waring" userId="S::leonie.waring@burnleyhigh.com::cf30d76d-5e07-4af3-bd95-95439a99097f" providerId="AD" clId="Web-{EB844A6B-9A4F-51D8-DF8A-ECF1F3B46168}" dt="2024-06-05T10:53:02.043" v="106" actId="1076"/>
          <ac:spMkLst>
            <pc:docMk/>
            <pc:sldMk cId="2983352342" sldId="256"/>
            <ac:spMk id="70" creationId="{D0F91F0F-8738-0661-AD40-CA5142690333}"/>
          </ac:spMkLst>
        </pc:spChg>
        <pc:spChg chg="add mod">
          <ac:chgData name="Leonie Waring" userId="S::leonie.waring@burnleyhigh.com::cf30d76d-5e07-4af3-bd95-95439a99097f" providerId="AD" clId="Web-{EB844A6B-9A4F-51D8-DF8A-ECF1F3B46168}" dt="2024-06-05T10:52:48.495" v="99" actId="1076"/>
          <ac:spMkLst>
            <pc:docMk/>
            <pc:sldMk cId="2983352342" sldId="256"/>
            <ac:spMk id="135" creationId="{98EF4AF0-7BFD-0424-2E26-DDCB27F53282}"/>
          </ac:spMkLst>
        </pc:spChg>
        <pc:grpChg chg="add del">
          <ac:chgData name="Leonie Waring" userId="S::leonie.waring@burnleyhigh.com::cf30d76d-5e07-4af3-bd95-95439a99097f" providerId="AD" clId="Web-{EB844A6B-9A4F-51D8-DF8A-ECF1F3B46168}" dt="2024-06-05T10:48:45.300" v="11"/>
          <ac:grpSpMkLst>
            <pc:docMk/>
            <pc:sldMk cId="2983352342" sldId="256"/>
            <ac:grpSpMk id="255" creationId="{00000000-0000-0000-0000-000000000000}"/>
          </ac:grpSpMkLst>
        </pc:grpChg>
        <pc:picChg chg="mod">
          <ac:chgData name="Leonie Waring" userId="S::leonie.waring@burnleyhigh.com::cf30d76d-5e07-4af3-bd95-95439a99097f" providerId="AD" clId="Web-{EB844A6B-9A4F-51D8-DF8A-ECF1F3B46168}" dt="2024-06-05T10:52:49.808" v="100" actId="1076"/>
          <ac:picMkLst>
            <pc:docMk/>
            <pc:sldMk cId="2983352342" sldId="256"/>
            <ac:picMk id="113" creationId="{FB5B6237-D7A9-1F32-2F76-E838871FA7D8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9:59.990" v="45"/>
          <ac:picMkLst>
            <pc:docMk/>
            <pc:sldMk cId="2983352342" sldId="256"/>
            <ac:picMk id="114" creationId="{B1CF5000-7458-DF50-A788-A11C52BCD07D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50:06.865" v="51"/>
          <ac:picMkLst>
            <pc:docMk/>
            <pc:sldMk cId="2983352342" sldId="256"/>
            <ac:picMk id="115" creationId="{9F26A0F4-FB8F-E390-328D-542A40D8297C}"/>
          </ac:picMkLst>
        </pc:picChg>
        <pc:picChg chg="add del">
          <ac:chgData name="Leonie Waring" userId="S::leonie.waring@burnleyhigh.com::cf30d76d-5e07-4af3-bd95-95439a99097f" providerId="AD" clId="Web-{EB844A6B-9A4F-51D8-DF8A-ECF1F3B46168}" dt="2024-06-05T10:49:40.583" v="42"/>
          <ac:picMkLst>
            <pc:docMk/>
            <pc:sldMk cId="2983352342" sldId="256"/>
            <ac:picMk id="116" creationId="{D8774A4A-3C7B-4331-4FED-FCB641C6708B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50:14.412" v="62"/>
          <ac:picMkLst>
            <pc:docMk/>
            <pc:sldMk cId="2983352342" sldId="256"/>
            <ac:picMk id="117" creationId="{5E4299E2-8B8E-D412-214E-CF428DE0FFD8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9:15.582" v="28"/>
          <ac:picMkLst>
            <pc:docMk/>
            <pc:sldMk cId="2983352342" sldId="256"/>
            <ac:picMk id="118" creationId="{9CEF7561-6F07-EF0D-EC1C-A0CC56F0F680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8:26.330" v="2"/>
          <ac:picMkLst>
            <pc:docMk/>
            <pc:sldMk cId="2983352342" sldId="256"/>
            <ac:picMk id="119" creationId="{0C040BB5-6D2C-49E5-79A7-2E548EC9B56D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9:03.425" v="24"/>
          <ac:picMkLst>
            <pc:docMk/>
            <pc:sldMk cId="2983352342" sldId="256"/>
            <ac:picMk id="120" creationId="{58A73EBC-1B69-5F08-2E2E-29202277BBBA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9:06.285" v="26"/>
          <ac:picMkLst>
            <pc:docMk/>
            <pc:sldMk cId="2983352342" sldId="256"/>
            <ac:picMk id="121" creationId="{851AE2D7-A15F-9BC3-A2EA-EF61ECD49FCD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50:18.631" v="64"/>
          <ac:picMkLst>
            <pc:docMk/>
            <pc:sldMk cId="2983352342" sldId="256"/>
            <ac:picMk id="122" creationId="{BF9025F4-4CAE-3D1B-A4BF-B13F2E5003A8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9:38.364" v="39"/>
          <ac:picMkLst>
            <pc:docMk/>
            <pc:sldMk cId="2983352342" sldId="256"/>
            <ac:picMk id="123" creationId="{F1FA22F3-3676-416C-613B-14BD7E162B63}"/>
          </ac:picMkLst>
        </pc:picChg>
        <pc:picChg chg="mod">
          <ac:chgData name="Leonie Waring" userId="S::leonie.waring@burnleyhigh.com::cf30d76d-5e07-4af3-bd95-95439a99097f" providerId="AD" clId="Web-{EB844A6B-9A4F-51D8-DF8A-ECF1F3B46168}" dt="2024-06-05T10:52:51.261" v="101" actId="1076"/>
          <ac:picMkLst>
            <pc:docMk/>
            <pc:sldMk cId="2983352342" sldId="256"/>
            <ac:picMk id="124" creationId="{E7AA6D08-0899-C1F8-2121-24D78CB5D52C}"/>
          </ac:picMkLst>
        </pc:picChg>
        <pc:picChg chg="mod">
          <ac:chgData name="Leonie Waring" userId="S::leonie.waring@burnleyhigh.com::cf30d76d-5e07-4af3-bd95-95439a99097f" providerId="AD" clId="Web-{EB844A6B-9A4F-51D8-DF8A-ECF1F3B46168}" dt="2024-06-05T10:52:27.932" v="95" actId="1076"/>
          <ac:picMkLst>
            <pc:docMk/>
            <pc:sldMk cId="2983352342" sldId="256"/>
            <ac:picMk id="131" creationId="{3509A4F5-2563-488A-9ECE-3745FBAAA5D2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50:10.537" v="58"/>
          <ac:picMkLst>
            <pc:docMk/>
            <pc:sldMk cId="2983352342" sldId="256"/>
            <ac:picMk id="132" creationId="{80F0FD3D-7DCF-21BF-F0E3-64C5D5C73397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50:18.631" v="63"/>
          <ac:picMkLst>
            <pc:docMk/>
            <pc:sldMk cId="2983352342" sldId="256"/>
            <ac:picMk id="133" creationId="{B31142D4-1AB9-C89A-228C-57B0C2566B0E}"/>
          </ac:picMkLst>
        </pc:picChg>
        <pc:picChg chg="del">
          <ac:chgData name="Leonie Waring" userId="S::leonie.waring@burnleyhigh.com::cf30d76d-5e07-4af3-bd95-95439a99097f" providerId="AD" clId="Web-{EB844A6B-9A4F-51D8-DF8A-ECF1F3B46168}" dt="2024-06-05T10:49:00.910" v="21"/>
          <ac:picMkLst>
            <pc:docMk/>
            <pc:sldMk cId="2983352342" sldId="256"/>
            <ac:picMk id="134" creationId="{B6047939-B46E-2086-C4A3-363423C9094B}"/>
          </ac:picMkLst>
        </pc:picChg>
        <pc:picChg chg="ord">
          <ac:chgData name="Leonie Waring" userId="S::leonie.waring@burnleyhigh.com::cf30d76d-5e07-4af3-bd95-95439a99097f" providerId="AD" clId="Web-{EB844A6B-9A4F-51D8-DF8A-ECF1F3B46168}" dt="2024-06-05T10:50:56.585" v="72"/>
          <ac:picMkLst>
            <pc:docMk/>
            <pc:sldMk cId="2983352342" sldId="256"/>
            <ac:picMk id="251" creationId="{00000000-0000-0000-0000-000000000000}"/>
          </ac:picMkLst>
        </pc:picChg>
      </pc:sldChg>
    </pc:docChg>
  </pc:docChgLst>
  <pc:docChgLst>
    <pc:chgData name="Leonie Waring" userId="S::leonie.waring@burnleyhigh.com::cf30d76d-5e07-4af3-bd95-95439a99097f" providerId="AD" clId="Web-{CA4C7D6E-8209-947E-FEC5-4A041A5F1704}"/>
    <pc:docChg chg="modSld">
      <pc:chgData name="Leonie Waring" userId="S::leonie.waring@burnleyhigh.com::cf30d76d-5e07-4af3-bd95-95439a99097f" providerId="AD" clId="Web-{CA4C7D6E-8209-947E-FEC5-4A041A5F1704}" dt="2023-06-21T16:13:36.483" v="123" actId="1076"/>
      <pc:docMkLst>
        <pc:docMk/>
      </pc:docMkLst>
      <pc:sldChg chg="addSp modSp">
        <pc:chgData name="Leonie Waring" userId="S::leonie.waring@burnleyhigh.com::cf30d76d-5e07-4af3-bd95-95439a99097f" providerId="AD" clId="Web-{CA4C7D6E-8209-947E-FEC5-4A041A5F1704}" dt="2023-06-21T16:13:36.483" v="123" actId="1076"/>
        <pc:sldMkLst>
          <pc:docMk/>
          <pc:sldMk cId="2983352342" sldId="256"/>
        </pc:sldMkLst>
        <pc:spChg chg="mod">
          <ac:chgData name="Leonie Waring" userId="S::leonie.waring@burnleyhigh.com::cf30d76d-5e07-4af3-bd95-95439a99097f" providerId="AD" clId="Web-{CA4C7D6E-8209-947E-FEC5-4A041A5F1704}" dt="2023-06-21T16:09:55.006" v="73" actId="1076"/>
          <ac:spMkLst>
            <pc:docMk/>
            <pc:sldMk cId="2983352342" sldId="256"/>
            <ac:spMk id="8" creationId="{77FA361A-8C64-5AF8-85BC-76BDCA7368C3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9:47.052" v="71" actId="1076"/>
          <ac:spMkLst>
            <pc:docMk/>
            <pc:sldMk cId="2983352342" sldId="256"/>
            <ac:spMk id="9" creationId="{883A03C7-7BB9-917E-1C5A-5041B0BC5FFF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9:44.271" v="70" actId="1076"/>
          <ac:spMkLst>
            <pc:docMk/>
            <pc:sldMk cId="2983352342" sldId="256"/>
            <ac:spMk id="10" creationId="{D5DFB6C0-737A-5829-6B85-8F668283AA69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9:28.864" v="66" actId="1076"/>
          <ac:spMkLst>
            <pc:docMk/>
            <pc:sldMk cId="2983352342" sldId="256"/>
            <ac:spMk id="13" creationId="{CD6D5CE1-107A-8C85-8E34-064D06A1E13B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13:31.529" v="121" actId="1076"/>
          <ac:spMkLst>
            <pc:docMk/>
            <pc:sldMk cId="2983352342" sldId="256"/>
            <ac:spMk id="15" creationId="{AFFCB8B9-11DD-6E2A-DC7D-845F64D12F97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9:16.504" v="63" actId="1076"/>
          <ac:spMkLst>
            <pc:docMk/>
            <pc:sldMk cId="2983352342" sldId="256"/>
            <ac:spMk id="17" creationId="{E10D0918-246B-5738-869D-96E8C186DAA1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9:07.082" v="62" actId="1076"/>
          <ac:spMkLst>
            <pc:docMk/>
            <pc:sldMk cId="2983352342" sldId="256"/>
            <ac:spMk id="18" creationId="{A5AEE910-CDC9-90BC-D36C-E05C9F7DEBAE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8:57.691" v="59" actId="1076"/>
          <ac:spMkLst>
            <pc:docMk/>
            <pc:sldMk cId="2983352342" sldId="256"/>
            <ac:spMk id="21" creationId="{51F0DAC0-781A-A68F-DF0B-FCCE3591B97A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8:39.628" v="56" actId="14100"/>
          <ac:spMkLst>
            <pc:docMk/>
            <pc:sldMk cId="2983352342" sldId="256"/>
            <ac:spMk id="29" creationId="{8B34D2BA-4FF6-6BFA-B008-70A82C7FC347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8:26.612" v="52" actId="1076"/>
          <ac:spMkLst>
            <pc:docMk/>
            <pc:sldMk cId="2983352342" sldId="256"/>
            <ac:spMk id="32" creationId="{B4440D2C-1F41-1B58-66ED-CF99FF93E876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8:06.158" v="48" actId="1076"/>
          <ac:spMkLst>
            <pc:docMk/>
            <pc:sldMk cId="2983352342" sldId="256"/>
            <ac:spMk id="39" creationId="{EE2A5228-AF21-4438-518E-EAAF6676A1FE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7:29.376" v="40" actId="1076"/>
          <ac:spMkLst>
            <pc:docMk/>
            <pc:sldMk cId="2983352342" sldId="256"/>
            <ac:spMk id="46" creationId="{7319A6DA-F1C7-F2C1-2CC5-E75455F188D9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7:32.048" v="41" actId="1076"/>
          <ac:spMkLst>
            <pc:docMk/>
            <pc:sldMk cId="2983352342" sldId="256"/>
            <ac:spMk id="47" creationId="{A7388ABD-B610-611D-09D8-B97EFABA761B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7:34.501" v="42" actId="1076"/>
          <ac:spMkLst>
            <pc:docMk/>
            <pc:sldMk cId="2983352342" sldId="256"/>
            <ac:spMk id="48" creationId="{B0D0E49C-4515-4206-291D-B402C673BCDE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7:36.579" v="43" actId="1076"/>
          <ac:spMkLst>
            <pc:docMk/>
            <pc:sldMk cId="2983352342" sldId="256"/>
            <ac:spMk id="49" creationId="{98EF4AF0-7BFD-0424-2E26-DDCB27F53282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6:03.794" v="30" actId="1076"/>
          <ac:spMkLst>
            <pc:docMk/>
            <pc:sldMk cId="2983352342" sldId="256"/>
            <ac:spMk id="51" creationId="{B08F69D0-4605-6171-7ADF-A7319C78F5BF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5:44.715" v="25" actId="1076"/>
          <ac:spMkLst>
            <pc:docMk/>
            <pc:sldMk cId="2983352342" sldId="256"/>
            <ac:spMk id="54" creationId="{FA219066-BACA-3E2B-B33E-69B7AEE40C7E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5:36.778" v="22" actId="1076"/>
          <ac:spMkLst>
            <pc:docMk/>
            <pc:sldMk cId="2983352342" sldId="256"/>
            <ac:spMk id="57" creationId="{5F3715D9-8F9A-DFB1-786E-C10CC6D8C0C6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5:27.543" v="19" actId="1076"/>
          <ac:spMkLst>
            <pc:docMk/>
            <pc:sldMk cId="2983352342" sldId="256"/>
            <ac:spMk id="61" creationId="{BD9687AB-4C31-2DFB-0DC4-D8CE94245947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5:14.839" v="15" actId="1076"/>
          <ac:spMkLst>
            <pc:docMk/>
            <pc:sldMk cId="2983352342" sldId="256"/>
            <ac:spMk id="63" creationId="{ABE9113B-A77B-265B-0F1A-148654C7A2F0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5:02.698" v="12" actId="1076"/>
          <ac:spMkLst>
            <pc:docMk/>
            <pc:sldMk cId="2983352342" sldId="256"/>
            <ac:spMk id="66" creationId="{4D07C5BD-6C94-4F13-FB1A-D7FF63BC695C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11:17.259" v="89" actId="1076"/>
          <ac:spMkLst>
            <pc:docMk/>
            <pc:sldMk cId="2983352342" sldId="256"/>
            <ac:spMk id="70" creationId="{D0F91F0F-8738-0661-AD40-CA5142690333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4:26.041" v="9" actId="1076"/>
          <ac:spMkLst>
            <pc:docMk/>
            <pc:sldMk cId="2983352342" sldId="256"/>
            <ac:spMk id="72" creationId="{E55D4578-9089-5453-6069-63F10E8C068F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4:19.009" v="6" actId="1076"/>
          <ac:spMkLst>
            <pc:docMk/>
            <pc:sldMk cId="2983352342" sldId="256"/>
            <ac:spMk id="76" creationId="{E91C4692-CA7C-9AB6-6502-8A5D87E88E15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12:52.465" v="109" actId="1076"/>
          <ac:spMkLst>
            <pc:docMk/>
            <pc:sldMk cId="2983352342" sldId="256"/>
            <ac:spMk id="78" creationId="{5720F329-3DCF-7B87-16F6-7CF72A179B37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4:07.884" v="3" actId="1076"/>
          <ac:spMkLst>
            <pc:docMk/>
            <pc:sldMk cId="2983352342" sldId="256"/>
            <ac:spMk id="82" creationId="{A5DA813F-702E-61EF-12C9-EA0F5BB4F594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12:14.058" v="100" actId="1076"/>
          <ac:spMkLst>
            <pc:docMk/>
            <pc:sldMk cId="2983352342" sldId="256"/>
            <ac:spMk id="84" creationId="{0F2E2CEB-81F9-6B62-0BA7-185007BC9F10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12:37.996" v="105" actId="1076"/>
          <ac:spMkLst>
            <pc:docMk/>
            <pc:sldMk cId="2983352342" sldId="256"/>
            <ac:spMk id="89" creationId="{731FFC9D-A5F2-6608-2E83-FB40472ECAD9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6:24.326" v="35" actId="1076"/>
          <ac:spMkLst>
            <pc:docMk/>
            <pc:sldMk cId="2983352342" sldId="256"/>
            <ac:spMk id="150" creationId="{4EFF9FAC-BF28-9E1D-ED19-D5849DAE8434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6:27.576" v="36" actId="1076"/>
          <ac:spMkLst>
            <pc:docMk/>
            <pc:sldMk cId="2983352342" sldId="256"/>
            <ac:spMk id="151" creationId="{49EE6A78-8597-DC57-77E3-057ACBFAF83C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6:32.436" v="37" actId="14100"/>
          <ac:spMkLst>
            <pc:docMk/>
            <pc:sldMk cId="2983352342" sldId="256"/>
            <ac:spMk id="152" creationId="{A0C8E627-44A2-B5DD-8469-37880C986DE5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6:06.232" v="31" actId="1076"/>
          <ac:spMkLst>
            <pc:docMk/>
            <pc:sldMk cId="2983352342" sldId="256"/>
            <ac:spMk id="153" creationId="{36FF35F1-35EC-356C-0702-F7A9869BC144}"/>
          </ac:spMkLst>
        </pc:spChg>
        <pc:spChg chg="mod">
          <ac:chgData name="Leonie Waring" userId="S::leonie.waring@burnleyhigh.com::cf30d76d-5e07-4af3-bd95-95439a99097f" providerId="AD" clId="Web-{CA4C7D6E-8209-947E-FEC5-4A041A5F1704}" dt="2023-06-21T16:06:20.076" v="34" actId="1076"/>
          <ac:spMkLst>
            <pc:docMk/>
            <pc:sldMk cId="2983352342" sldId="256"/>
            <ac:spMk id="296" creationId="{00000000-0000-0000-0000-000000000000}"/>
          </ac:spMkLst>
        </pc:spChg>
        <pc:picChg chg="add mod">
          <ac:chgData name="Leonie Waring" userId="S::leonie.waring@burnleyhigh.com::cf30d76d-5e07-4af3-bd95-95439a99097f" providerId="AD" clId="Web-{CA4C7D6E-8209-947E-FEC5-4A041A5F1704}" dt="2023-06-21T16:04:05.509" v="2" actId="1076"/>
          <ac:picMkLst>
            <pc:docMk/>
            <pc:sldMk cId="2983352342" sldId="256"/>
            <ac:picMk id="95" creationId="{23CE5C1B-7CF1-F0A6-32B9-2FD690109851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4:15.868" v="5" actId="1076"/>
          <ac:picMkLst>
            <pc:docMk/>
            <pc:sldMk cId="2983352342" sldId="256"/>
            <ac:picMk id="96" creationId="{DB9F8F60-B801-4F09-DC86-164CE0498931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4:23.228" v="8" actId="1076"/>
          <ac:picMkLst>
            <pc:docMk/>
            <pc:sldMk cId="2983352342" sldId="256"/>
            <ac:picMk id="97" creationId="{46C5F8FD-9314-61C3-31A3-E69B41E6D3B8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4:59.558" v="11" actId="1076"/>
          <ac:picMkLst>
            <pc:docMk/>
            <pc:sldMk cId="2983352342" sldId="256"/>
            <ac:picMk id="98" creationId="{5036F32E-002A-D0DE-136B-5D9F1513ADEF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5:08.277" v="14" actId="1076"/>
          <ac:picMkLst>
            <pc:docMk/>
            <pc:sldMk cId="2983352342" sldId="256"/>
            <ac:picMk id="99" creationId="{DE8F3138-3D32-0A69-7CF2-DEC38A85A01B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5:18.558" v="17" actId="1076"/>
          <ac:picMkLst>
            <pc:docMk/>
            <pc:sldMk cId="2983352342" sldId="256"/>
            <ac:picMk id="100" creationId="{790A9DAB-D142-0AFC-D717-FCEBCF43B2AC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5:32.746" v="21" actId="1076"/>
          <ac:picMkLst>
            <pc:docMk/>
            <pc:sldMk cId="2983352342" sldId="256"/>
            <ac:picMk id="104" creationId="{2929E0EC-4EC0-F21F-41E8-1089AE3035BC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5:41.262" v="24" actId="1076"/>
          <ac:picMkLst>
            <pc:docMk/>
            <pc:sldMk cId="2983352342" sldId="256"/>
            <ac:picMk id="110" creationId="{CD0C7196-F647-A199-F6E9-9227107B6F67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5:50.075" v="27" actId="1076"/>
          <ac:picMkLst>
            <pc:docMk/>
            <pc:sldMk cId="2983352342" sldId="256"/>
            <ac:picMk id="112" creationId="{C4D7DC34-CF02-640A-CB98-E90A279B9803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7:43.204" v="44" actId="1076"/>
          <ac:picMkLst>
            <pc:docMk/>
            <pc:sldMk cId="2983352342" sldId="256"/>
            <ac:picMk id="113" creationId="{FB5B6237-D7A9-1F32-2F76-E838871FA7D8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7:56.252" v="47" actId="1076"/>
          <ac:picMkLst>
            <pc:docMk/>
            <pc:sldMk cId="2983352342" sldId="256"/>
            <ac:picMk id="114" creationId="{B1CF5000-7458-DF50-A788-A11C52BCD07D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8:17.768" v="50" actId="1076"/>
          <ac:picMkLst>
            <pc:docMk/>
            <pc:sldMk cId="2983352342" sldId="256"/>
            <ac:picMk id="115" creationId="{9F26A0F4-FB8F-E390-328D-542A40D8297C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8:32.831" v="54" actId="1076"/>
          <ac:picMkLst>
            <pc:docMk/>
            <pc:sldMk cId="2983352342" sldId="256"/>
            <ac:picMk id="116" creationId="{D8774A4A-3C7B-4331-4FED-FCB641C6708B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8:51.816" v="58" actId="1076"/>
          <ac:picMkLst>
            <pc:docMk/>
            <pc:sldMk cId="2983352342" sldId="256"/>
            <ac:picMk id="117" creationId="{5E4299E2-8B8E-D412-214E-CF428DE0FFD8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9:01.988" v="61" actId="1076"/>
          <ac:picMkLst>
            <pc:docMk/>
            <pc:sldMk cId="2983352342" sldId="256"/>
            <ac:picMk id="118" creationId="{9CEF7561-6F07-EF0D-EC1C-A0CC56F0F680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9:26.974" v="65" actId="1076"/>
          <ac:picMkLst>
            <pc:docMk/>
            <pc:sldMk cId="2983352342" sldId="256"/>
            <ac:picMk id="119" creationId="{0C040BB5-6D2C-49E5-79A7-2E548EC9B56D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09:57.037" v="74" actId="1076"/>
          <ac:picMkLst>
            <pc:docMk/>
            <pc:sldMk cId="2983352342" sldId="256"/>
            <ac:picMk id="120" creationId="{58A73EBC-1B69-5F08-2E2E-29202277BBBA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0:16.960" v="77" actId="1076"/>
          <ac:picMkLst>
            <pc:docMk/>
            <pc:sldMk cId="2983352342" sldId="256"/>
            <ac:picMk id="121" creationId="{851AE2D7-A15F-9BC3-A2EA-EF61ECD49FCD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3:29.857" v="120" actId="1076"/>
          <ac:picMkLst>
            <pc:docMk/>
            <pc:sldMk cId="2983352342" sldId="256"/>
            <ac:picMk id="122" creationId="{BF9025F4-4CAE-3D1B-A4BF-B13F2E5003A8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0:53.524" v="84" actId="1076"/>
          <ac:picMkLst>
            <pc:docMk/>
            <pc:sldMk cId="2983352342" sldId="256"/>
            <ac:picMk id="123" creationId="{F1FA22F3-3676-416C-613B-14BD7E162B63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1:09.368" v="87" actId="1076"/>
          <ac:picMkLst>
            <pc:docMk/>
            <pc:sldMk cId="2983352342" sldId="256"/>
            <ac:picMk id="124" creationId="{E7AA6D08-0899-C1F8-2121-24D78CB5D52C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1:31.041" v="92" actId="1076"/>
          <ac:picMkLst>
            <pc:docMk/>
            <pc:sldMk cId="2983352342" sldId="256"/>
            <ac:picMk id="125" creationId="{4781C0C2-2143-3B3A-EAB0-24C8B617550B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1:38.932" v="94" actId="1076"/>
          <ac:picMkLst>
            <pc:docMk/>
            <pc:sldMk cId="2983352342" sldId="256"/>
            <ac:picMk id="126" creationId="{EB373A0A-EB7B-F122-6409-B099BE3F44A2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1:52.495" v="96" actId="1076"/>
          <ac:picMkLst>
            <pc:docMk/>
            <pc:sldMk cId="2983352342" sldId="256"/>
            <ac:picMk id="127" creationId="{612903DA-AE7F-0555-4908-EF236355A3B4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2:17.839" v="101" actId="1076"/>
          <ac:picMkLst>
            <pc:docMk/>
            <pc:sldMk cId="2983352342" sldId="256"/>
            <ac:picMk id="128" creationId="{9315799A-77DB-E212-897B-CE06C1E85D35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2:28.465" v="103" actId="1076"/>
          <ac:picMkLst>
            <pc:docMk/>
            <pc:sldMk cId="2983352342" sldId="256"/>
            <ac:picMk id="129" creationId="{6FBB936D-7178-3752-E958-89B7FDC79FDB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2:43.965" v="107" actId="1076"/>
          <ac:picMkLst>
            <pc:docMk/>
            <pc:sldMk cId="2983352342" sldId="256"/>
            <ac:picMk id="130" creationId="{D4B733D0-BDA9-6663-EBEA-33627B8238AE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2:58.466" v="111" actId="1076"/>
          <ac:picMkLst>
            <pc:docMk/>
            <pc:sldMk cId="2983352342" sldId="256"/>
            <ac:picMk id="131" creationId="{3509A4F5-2563-488A-9ECE-3745FBAAA5D2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3:06.419" v="114" actId="1076"/>
          <ac:picMkLst>
            <pc:docMk/>
            <pc:sldMk cId="2983352342" sldId="256"/>
            <ac:picMk id="132" creationId="{80F0FD3D-7DCF-21BF-F0E3-64C5D5C73397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3:14.294" v="116" actId="1076"/>
          <ac:picMkLst>
            <pc:docMk/>
            <pc:sldMk cId="2983352342" sldId="256"/>
            <ac:picMk id="133" creationId="{B31142D4-1AB9-C89A-228C-57B0C2566B0E}"/>
          </ac:picMkLst>
        </pc:picChg>
        <pc:picChg chg="add mod">
          <ac:chgData name="Leonie Waring" userId="S::leonie.waring@burnleyhigh.com::cf30d76d-5e07-4af3-bd95-95439a99097f" providerId="AD" clId="Web-{CA4C7D6E-8209-947E-FEC5-4A041A5F1704}" dt="2023-06-21T16:13:36.483" v="123" actId="1076"/>
          <ac:picMkLst>
            <pc:docMk/>
            <pc:sldMk cId="2983352342" sldId="256"/>
            <ac:picMk id="134" creationId="{B6047939-B46E-2086-C4A3-363423C9094B}"/>
          </ac:picMkLst>
        </pc:picChg>
      </pc:sldChg>
    </pc:docChg>
  </pc:docChgLst>
  <pc:docChgLst>
    <pc:chgData name="Leonie Waring" userId="S::leonie.waring@burnleyhigh.com::cf30d76d-5e07-4af3-bd95-95439a99097f" providerId="AD" clId="Web-{8EA82C32-117C-347A-A544-2D58F7CA154D}"/>
    <pc:docChg chg="modSld">
      <pc:chgData name="Leonie Waring" userId="S::leonie.waring@burnleyhigh.com::cf30d76d-5e07-4af3-bd95-95439a99097f" providerId="AD" clId="Web-{8EA82C32-117C-347A-A544-2D58F7CA154D}" dt="2024-06-07T10:51:21.155" v="579" actId="1076"/>
      <pc:docMkLst>
        <pc:docMk/>
      </pc:docMkLst>
      <pc:sldChg chg="addSp delSp modSp">
        <pc:chgData name="Leonie Waring" userId="S::leonie.waring@burnleyhigh.com::cf30d76d-5e07-4af3-bd95-95439a99097f" providerId="AD" clId="Web-{8EA82C32-117C-347A-A544-2D58F7CA154D}" dt="2024-06-07T10:51:21.155" v="579" actId="1076"/>
        <pc:sldMkLst>
          <pc:docMk/>
          <pc:sldMk cId="2983352342" sldId="256"/>
        </pc:sldMkLst>
        <pc:spChg chg="add mod">
          <ac:chgData name="Leonie Waring" userId="S::leonie.waring@burnleyhigh.com::cf30d76d-5e07-4af3-bd95-95439a99097f" providerId="AD" clId="Web-{8EA82C32-117C-347A-A544-2D58F7CA154D}" dt="2024-06-07T10:46:18.615" v="468" actId="1076"/>
          <ac:spMkLst>
            <pc:docMk/>
            <pc:sldMk cId="2983352342" sldId="256"/>
            <ac:spMk id="4" creationId="{82F73018-2DBA-0849-1C7E-33314F770EC3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02.520" v="462" actId="1076"/>
          <ac:spMkLst>
            <pc:docMk/>
            <pc:sldMk cId="2983352342" sldId="256"/>
            <ac:spMk id="6" creationId="{C72AFE23-6370-82D9-CE9A-B01A4BC896E2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04.364" v="463" actId="1076"/>
          <ac:spMkLst>
            <pc:docMk/>
            <pc:sldMk cId="2983352342" sldId="256"/>
            <ac:spMk id="7" creationId="{4221374C-B5FB-036D-42C8-A94ADF0A1479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12.646" v="466" actId="1076"/>
          <ac:spMkLst>
            <pc:docMk/>
            <pc:sldMk cId="2983352342" sldId="256"/>
            <ac:spMk id="8" creationId="{EAE8A529-632E-BA18-005B-B0DDA97A7EDF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15.864" v="467" actId="1076"/>
          <ac:spMkLst>
            <pc:docMk/>
            <pc:sldMk cId="2983352342" sldId="256"/>
            <ac:spMk id="9" creationId="{3D6202BF-AB23-792C-33CF-E331D09EA409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24.349" v="470" actId="1076"/>
          <ac:spMkLst>
            <pc:docMk/>
            <pc:sldMk cId="2983352342" sldId="256"/>
            <ac:spMk id="10" creationId="{99612329-185E-3E9F-CB66-ED47859CC9D3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26.130" v="471" actId="1076"/>
          <ac:spMkLst>
            <pc:docMk/>
            <pc:sldMk cId="2983352342" sldId="256"/>
            <ac:spMk id="12" creationId="{4D1B3E27-EA17-79B1-FBC7-9F393CCCA8C7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28.880" v="472" actId="1076"/>
          <ac:spMkLst>
            <pc:docMk/>
            <pc:sldMk cId="2983352342" sldId="256"/>
            <ac:spMk id="13" creationId="{3BA069BB-084C-11E5-A7C4-40004A38395C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32.084" v="473" actId="1076"/>
          <ac:spMkLst>
            <pc:docMk/>
            <pc:sldMk cId="2983352342" sldId="256"/>
            <ac:spMk id="14" creationId="{85609883-FA05-19C6-6259-BA2E249625AE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34.474" v="474" actId="1076"/>
          <ac:spMkLst>
            <pc:docMk/>
            <pc:sldMk cId="2983352342" sldId="256"/>
            <ac:spMk id="15" creationId="{C213ADDF-A403-18CB-4687-D0F009F2AA16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36.599" v="475" actId="1076"/>
          <ac:spMkLst>
            <pc:docMk/>
            <pc:sldMk cId="2983352342" sldId="256"/>
            <ac:spMk id="16" creationId="{CDCAE65D-325A-945A-162A-E4EE05C63F67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40.350" v="477" actId="1076"/>
          <ac:spMkLst>
            <pc:docMk/>
            <pc:sldMk cId="2983352342" sldId="256"/>
            <ac:spMk id="18" creationId="{B54F1511-2EB0-E161-EF85-EFF273974317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42.709" v="478" actId="1076"/>
          <ac:spMkLst>
            <pc:docMk/>
            <pc:sldMk cId="2983352342" sldId="256"/>
            <ac:spMk id="19" creationId="{44C50B26-99F0-100B-B0AE-5D70ECFB8216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46.147" v="479" actId="1076"/>
          <ac:spMkLst>
            <pc:docMk/>
            <pc:sldMk cId="2983352342" sldId="256"/>
            <ac:spMk id="20" creationId="{8F36032E-DD55-ABAC-2B54-1B24F1385935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48.350" v="480" actId="1076"/>
          <ac:spMkLst>
            <pc:docMk/>
            <pc:sldMk cId="2983352342" sldId="256"/>
            <ac:spMk id="21" creationId="{32533DC5-813D-3AB4-A1C6-186D620523C9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51.334" v="481" actId="1076"/>
          <ac:spMkLst>
            <pc:docMk/>
            <pc:sldMk cId="2983352342" sldId="256"/>
            <ac:spMk id="22" creationId="{DDF9A328-E218-BE14-91A9-587BCD4F874F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53.319" v="482" actId="1076"/>
          <ac:spMkLst>
            <pc:docMk/>
            <pc:sldMk cId="2983352342" sldId="256"/>
            <ac:spMk id="23" creationId="{BD1D3669-2D9A-1773-F7D2-4828DC05D4D4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55.678" v="483" actId="1076"/>
          <ac:spMkLst>
            <pc:docMk/>
            <pc:sldMk cId="2983352342" sldId="256"/>
            <ac:spMk id="24" creationId="{6E856AAA-825C-2C58-A9D4-BF73FCD001BF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6:57.678" v="484" actId="1076"/>
          <ac:spMkLst>
            <pc:docMk/>
            <pc:sldMk cId="2983352342" sldId="256"/>
            <ac:spMk id="25" creationId="{2F1F1278-DF0A-3A1F-60EC-BCB858B4E7D6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8:50.072" v="498" actId="20577"/>
          <ac:spMkLst>
            <pc:docMk/>
            <pc:sldMk cId="2983352342" sldId="256"/>
            <ac:spMk id="28" creationId="{A0E60DAD-1D4A-E3A5-A265-30E0F26A4713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9:18.667" v="503" actId="1076"/>
          <ac:spMkLst>
            <pc:docMk/>
            <pc:sldMk cId="2983352342" sldId="256"/>
            <ac:spMk id="29" creationId="{08969046-5548-E39E-9610-926F8635DD37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9:39.355" v="534" actId="20577"/>
          <ac:spMkLst>
            <pc:docMk/>
            <pc:sldMk cId="2983352342" sldId="256"/>
            <ac:spMk id="30" creationId="{12F97D9A-9D15-C068-45CF-296DACD9A9EE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49:46.183" v="538" actId="20577"/>
          <ac:spMkLst>
            <pc:docMk/>
            <pc:sldMk cId="2983352342" sldId="256"/>
            <ac:spMk id="31" creationId="{CE402952-AC9B-206C-4C08-F2EAE1C3A45F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50:46.826" v="556" actId="1076"/>
          <ac:spMkLst>
            <pc:docMk/>
            <pc:sldMk cId="2983352342" sldId="256"/>
            <ac:spMk id="32" creationId="{289C82C1-82D1-1576-C9D4-43FE8F50EF65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50:18.481" v="552" actId="1076"/>
          <ac:spMkLst>
            <pc:docMk/>
            <pc:sldMk cId="2983352342" sldId="256"/>
            <ac:spMk id="33" creationId="{9BCB1566-6385-B466-FD9C-00D22AAD35CC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50:41.497" v="555"/>
          <ac:spMkLst>
            <pc:docMk/>
            <pc:sldMk cId="2983352342" sldId="256"/>
            <ac:spMk id="34" creationId="{CA1EB354-8B5A-3EDB-C492-3E3DBB9A1361}"/>
          </ac:spMkLst>
        </pc:spChg>
        <pc:spChg chg="add mod">
          <ac:chgData name="Leonie Waring" userId="S::leonie.waring@burnleyhigh.com::cf30d76d-5e07-4af3-bd95-95439a99097f" providerId="AD" clId="Web-{8EA82C32-117C-347A-A544-2D58F7CA154D}" dt="2024-06-07T10:51:02.311" v="570" actId="1076"/>
          <ac:spMkLst>
            <pc:docMk/>
            <pc:sldMk cId="2983352342" sldId="256"/>
            <ac:spMk id="35" creationId="{3CFC5BB3-837E-F70D-1134-9369902ED723}"/>
          </ac:spMkLst>
        </pc:spChg>
        <pc:spChg chg="mod">
          <ac:chgData name="Leonie Waring" userId="S::leonie.waring@burnleyhigh.com::cf30d76d-5e07-4af3-bd95-95439a99097f" providerId="AD" clId="Web-{8EA82C32-117C-347A-A544-2D58F7CA154D}" dt="2024-06-07T10:45:54.958" v="458" actId="1076"/>
          <ac:spMkLst>
            <pc:docMk/>
            <pc:sldMk cId="2983352342" sldId="256"/>
            <ac:spMk id="58" creationId="{5EF6BD7D-B147-C40E-D132-88DCDE698CBA}"/>
          </ac:spMkLst>
        </pc:spChg>
        <pc:spChg chg="mod">
          <ac:chgData name="Leonie Waring" userId="S::leonie.waring@burnleyhigh.com::cf30d76d-5e07-4af3-bd95-95439a99097f" providerId="AD" clId="Web-{8EA82C32-117C-347A-A544-2D58F7CA154D}" dt="2024-06-07T10:45:57.395" v="459" actId="1076"/>
          <ac:spMkLst>
            <pc:docMk/>
            <pc:sldMk cId="2983352342" sldId="256"/>
            <ac:spMk id="68" creationId="{A2019848-2DA4-647D-9A15-2A84615E63FE}"/>
          </ac:spMkLst>
        </pc:spChg>
        <pc:spChg chg="mod">
          <ac:chgData name="Leonie Waring" userId="S::leonie.waring@burnleyhigh.com::cf30d76d-5e07-4af3-bd95-95439a99097f" providerId="AD" clId="Web-{8EA82C32-117C-347A-A544-2D58F7CA154D}" dt="2024-06-07T10:45:58.864" v="460" actId="1076"/>
          <ac:spMkLst>
            <pc:docMk/>
            <pc:sldMk cId="2983352342" sldId="256"/>
            <ac:spMk id="70" creationId="{D0F91F0F-8738-0661-AD40-CA5142690333}"/>
          </ac:spMkLst>
        </pc:spChg>
        <pc:spChg chg="mod">
          <ac:chgData name="Leonie Waring" userId="S::leonie.waring@burnleyhigh.com::cf30d76d-5e07-4af3-bd95-95439a99097f" providerId="AD" clId="Web-{8EA82C32-117C-347A-A544-2D58F7CA154D}" dt="2024-06-07T10:43:07.171" v="254" actId="1076"/>
          <ac:spMkLst>
            <pc:docMk/>
            <pc:sldMk cId="2983352342" sldId="256"/>
            <ac:spMk id="273" creationId="{00000000-0000-0000-0000-000000000000}"/>
          </ac:spMkLst>
        </pc:spChg>
        <pc:spChg chg="mod">
          <ac:chgData name="Leonie Waring" userId="S::leonie.waring@burnleyhigh.com::cf30d76d-5e07-4af3-bd95-95439a99097f" providerId="AD" clId="Web-{8EA82C32-117C-347A-A544-2D58F7CA154D}" dt="2024-06-07T10:50:01.293" v="541" actId="1076"/>
          <ac:spMkLst>
            <pc:docMk/>
            <pc:sldMk cId="2983352342" sldId="256"/>
            <ac:spMk id="296" creationId="{00000000-0000-0000-0000-000000000000}"/>
          </ac:spMkLst>
        </pc:spChg>
        <pc:picChg chg="add mod">
          <ac:chgData name="Leonie Waring" userId="S::leonie.waring@burnleyhigh.com::cf30d76d-5e07-4af3-bd95-95439a99097f" providerId="AD" clId="Web-{8EA82C32-117C-347A-A544-2D58F7CA154D}" dt="2024-06-07T10:46:20.427" v="469" actId="1076"/>
          <ac:picMkLst>
            <pc:docMk/>
            <pc:sldMk cId="2983352342" sldId="256"/>
            <ac:picMk id="11" creationId="{903BF81B-819C-A914-4830-01DDA81B7163}"/>
          </ac:picMkLst>
        </pc:picChg>
        <pc:picChg chg="add mod">
          <ac:chgData name="Leonie Waring" userId="S::leonie.waring@burnleyhigh.com::cf30d76d-5e07-4af3-bd95-95439a99097f" providerId="AD" clId="Web-{8EA82C32-117C-347A-A544-2D58F7CA154D}" dt="2024-06-07T10:46:37.959" v="476" actId="1076"/>
          <ac:picMkLst>
            <pc:docMk/>
            <pc:sldMk cId="2983352342" sldId="256"/>
            <ac:picMk id="17" creationId="{6FBF5C49-CFFF-73DA-76F2-15115D6452A5}"/>
          </ac:picMkLst>
        </pc:picChg>
        <pc:picChg chg="add mod">
          <ac:chgData name="Leonie Waring" userId="S::leonie.waring@burnleyhigh.com::cf30d76d-5e07-4af3-bd95-95439a99097f" providerId="AD" clId="Web-{8EA82C32-117C-347A-A544-2D58F7CA154D}" dt="2024-06-07T10:47:02.288" v="486" actId="1076"/>
          <ac:picMkLst>
            <pc:docMk/>
            <pc:sldMk cId="2983352342" sldId="256"/>
            <ac:picMk id="26" creationId="{D273AFA3-E1D9-93A2-E225-22769AEC74AE}"/>
          </ac:picMkLst>
        </pc:picChg>
        <pc:picChg chg="add mod">
          <ac:chgData name="Leonie Waring" userId="S::leonie.waring@burnleyhigh.com::cf30d76d-5e07-4af3-bd95-95439a99097f" providerId="AD" clId="Web-{8EA82C32-117C-347A-A544-2D58F7CA154D}" dt="2024-06-07T10:47:11.163" v="489" actId="1076"/>
          <ac:picMkLst>
            <pc:docMk/>
            <pc:sldMk cId="2983352342" sldId="256"/>
            <ac:picMk id="27" creationId="{9102FC8A-6C50-1CE9-E11D-15C36EE2E074}"/>
          </ac:picMkLst>
        </pc:picChg>
        <pc:picChg chg="add del mod">
          <ac:chgData name="Leonie Waring" userId="S::leonie.waring@burnleyhigh.com::cf30d76d-5e07-4af3-bd95-95439a99097f" providerId="AD" clId="Web-{8EA82C32-117C-347A-A544-2D58F7CA154D}" dt="2024-06-07T10:51:10.170" v="575"/>
          <ac:picMkLst>
            <pc:docMk/>
            <pc:sldMk cId="2983352342" sldId="256"/>
            <ac:picMk id="36" creationId="{8A6CE996-5D04-44D5-BF4D-87E90978CD65}"/>
          </ac:picMkLst>
        </pc:picChg>
        <pc:picChg chg="add mod">
          <ac:chgData name="Leonie Waring" userId="S::leonie.waring@burnleyhigh.com::cf30d76d-5e07-4af3-bd95-95439a99097f" providerId="AD" clId="Web-{8EA82C32-117C-347A-A544-2D58F7CA154D}" dt="2024-06-07T10:51:16.327" v="577" actId="1076"/>
          <ac:picMkLst>
            <pc:docMk/>
            <pc:sldMk cId="2983352342" sldId="256"/>
            <ac:picMk id="37" creationId="{CA136539-333E-C653-5942-B3EA816F7713}"/>
          </ac:picMkLst>
        </pc:picChg>
        <pc:picChg chg="add mod">
          <ac:chgData name="Leonie Waring" userId="S::leonie.waring@burnleyhigh.com::cf30d76d-5e07-4af3-bd95-95439a99097f" providerId="AD" clId="Web-{8EA82C32-117C-347A-A544-2D58F7CA154D}" dt="2024-06-07T10:51:21.155" v="579" actId="1076"/>
          <ac:picMkLst>
            <pc:docMk/>
            <pc:sldMk cId="2983352342" sldId="256"/>
            <ac:picMk id="38" creationId="{9F87A5AC-A4F6-5F67-A0FD-FE3B38A6D666}"/>
          </ac:picMkLst>
        </pc:picChg>
        <pc:picChg chg="mod">
          <ac:chgData name="Leonie Waring" userId="S::leonie.waring@burnleyhigh.com::cf30d76d-5e07-4af3-bd95-95439a99097f" providerId="AD" clId="Web-{8EA82C32-117C-347A-A544-2D58F7CA154D}" dt="2024-06-07T10:46:00.473" v="461" actId="1076"/>
          <ac:picMkLst>
            <pc:docMk/>
            <pc:sldMk cId="2983352342" sldId="256"/>
            <ac:picMk id="131" creationId="{3509A4F5-2563-488A-9ECE-3745FBAAA5D2}"/>
          </ac:picMkLst>
        </pc:picChg>
      </pc:sldChg>
    </pc:docChg>
  </pc:docChgLst>
  <pc:docChgLst>
    <pc:chgData name="Leonie Waring" userId="S::leonie.waring@burnleyhigh.com::cf30d76d-5e07-4af3-bd95-95439a99097f" providerId="AD" clId="Web-{65A5FA5B-8570-C411-CB60-4C06D999C705}"/>
    <pc:docChg chg="modSld">
      <pc:chgData name="Leonie Waring" userId="S::leonie.waring@burnleyhigh.com::cf30d76d-5e07-4af3-bd95-95439a99097f" providerId="AD" clId="Web-{65A5FA5B-8570-C411-CB60-4C06D999C705}" dt="2023-06-21T08:24:00.655" v="31" actId="20577"/>
      <pc:docMkLst>
        <pc:docMk/>
      </pc:docMkLst>
      <pc:sldChg chg="addSp modSp">
        <pc:chgData name="Leonie Waring" userId="S::leonie.waring@burnleyhigh.com::cf30d76d-5e07-4af3-bd95-95439a99097f" providerId="AD" clId="Web-{65A5FA5B-8570-C411-CB60-4C06D999C705}" dt="2023-06-21T08:24:00.655" v="31" actId="20577"/>
        <pc:sldMkLst>
          <pc:docMk/>
          <pc:sldMk cId="2983352342" sldId="256"/>
        </pc:sldMkLst>
        <pc:spChg chg="add mod">
          <ac:chgData name="Leonie Waring" userId="S::leonie.waring@burnleyhigh.com::cf30d76d-5e07-4af3-bd95-95439a99097f" providerId="AD" clId="Web-{65A5FA5B-8570-C411-CB60-4C06D999C705}" dt="2023-06-21T08:22:42.103" v="12"/>
          <ac:spMkLst>
            <pc:docMk/>
            <pc:sldMk cId="2983352342" sldId="256"/>
            <ac:spMk id="45" creationId="{E2E298C8-8838-B779-B888-D4F48D767A45}"/>
          </ac:spMkLst>
        </pc:spChg>
        <pc:spChg chg="add mod">
          <ac:chgData name="Leonie Waring" userId="S::leonie.waring@burnleyhigh.com::cf30d76d-5e07-4af3-bd95-95439a99097f" providerId="AD" clId="Web-{65A5FA5B-8570-C411-CB60-4C06D999C705}" dt="2023-06-21T08:23:43.810" v="26" actId="14100"/>
          <ac:spMkLst>
            <pc:docMk/>
            <pc:sldMk cId="2983352342" sldId="256"/>
            <ac:spMk id="78" creationId="{5720F329-3DCF-7B87-16F6-7CF72A179B37}"/>
          </ac:spMkLst>
        </pc:spChg>
        <pc:spChg chg="add mod">
          <ac:chgData name="Leonie Waring" userId="S::leonie.waring@burnleyhigh.com::cf30d76d-5e07-4af3-bd95-95439a99097f" providerId="AD" clId="Web-{65A5FA5B-8570-C411-CB60-4C06D999C705}" dt="2023-06-21T08:24:00.655" v="31" actId="20577"/>
          <ac:spMkLst>
            <pc:docMk/>
            <pc:sldMk cId="2983352342" sldId="256"/>
            <ac:spMk id="89" creationId="{731FFC9D-A5F2-6608-2E83-FB40472ECA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pPr/>
              <a:t>07/06/2024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 – Y11 History</a:t>
            </a:r>
            <a:endParaRPr lang="en-GB" sz="1400" dirty="0">
              <a:solidFill>
                <a:schemeClr val="bg1"/>
              </a:solidFill>
              <a:latin typeface="Waltograph UI" panose="03080602000000000000" pitchFamily="66" charset="0"/>
            </a:endParaRP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99486" y="2969963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Start of Year 11 - GCSE</a:t>
            </a:r>
          </a:p>
        </p:txBody>
      </p:sp>
      <p:sp>
        <p:nvSpPr>
          <p:cNvPr id="262" name="Oval 261"/>
          <p:cNvSpPr/>
          <p:nvPr/>
        </p:nvSpPr>
        <p:spPr>
          <a:xfrm>
            <a:off x="4352550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Autumn Term 1A</a:t>
            </a:r>
          </a:p>
        </p:txBody>
      </p:sp>
      <p:sp>
        <p:nvSpPr>
          <p:cNvPr id="273" name="Oval 272"/>
          <p:cNvSpPr/>
          <p:nvPr/>
        </p:nvSpPr>
        <p:spPr>
          <a:xfrm>
            <a:off x="4073876" y="768034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Autumn Term 1B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22" y="1608169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3084734" y="165975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Exams </a:t>
            </a:r>
          </a:p>
        </p:txBody>
      </p:sp>
      <p:sp>
        <p:nvSpPr>
          <p:cNvPr id="303" name="Oval 302"/>
          <p:cNvSpPr/>
          <p:nvPr/>
        </p:nvSpPr>
        <p:spPr>
          <a:xfrm>
            <a:off x="1856565" y="165620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Summer Term 3B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College and FE this way</a:t>
            </a:r>
          </a:p>
        </p:txBody>
      </p:sp>
      <p:sp>
        <p:nvSpPr>
          <p:cNvPr id="336" name="Oval 335"/>
          <p:cNvSpPr/>
          <p:nvPr/>
        </p:nvSpPr>
        <p:spPr>
          <a:xfrm>
            <a:off x="4243573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chemeClr val="tx1"/>
                </a:solidFill>
              </a:rPr>
              <a:t>Further Education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299" name="Oval 298"/>
          <p:cNvSpPr/>
          <p:nvPr/>
        </p:nvSpPr>
        <p:spPr>
          <a:xfrm>
            <a:off x="552878" y="442563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Spring Term 2B</a:t>
            </a:r>
          </a:p>
        </p:txBody>
      </p:sp>
      <p:sp>
        <p:nvSpPr>
          <p:cNvPr id="302" name="Oval 301"/>
          <p:cNvSpPr/>
          <p:nvPr/>
        </p:nvSpPr>
        <p:spPr>
          <a:xfrm>
            <a:off x="5631249" y="289232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Summer Term 3A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4EFF9FAC-BF28-9E1D-ED19-D5849DAE8434}"/>
              </a:ext>
            </a:extLst>
          </p:cNvPr>
          <p:cNvSpPr txBox="1"/>
          <p:nvPr/>
        </p:nvSpPr>
        <p:spPr>
          <a:xfrm>
            <a:off x="2694588" y="5520297"/>
            <a:ext cx="49806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Location of the American West</a:t>
            </a:r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A0C8E627-44A2-B5DD-8469-37880C986DE5}"/>
              </a:ext>
            </a:extLst>
          </p:cNvPr>
          <p:cNvSpPr txBox="1"/>
          <p:nvPr/>
        </p:nvSpPr>
        <p:spPr>
          <a:xfrm>
            <a:off x="3430093" y="5512992"/>
            <a:ext cx="69798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Beliefs about land and nature.</a:t>
            </a:r>
            <a:endParaRPr lang="en-US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36FF35F1-35EC-356C-0702-F7A9869BC144}"/>
              </a:ext>
            </a:extLst>
          </p:cNvPr>
          <p:cNvSpPr txBox="1"/>
          <p:nvPr/>
        </p:nvSpPr>
        <p:spPr>
          <a:xfrm>
            <a:off x="4025892" y="5562204"/>
            <a:ext cx="71445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Push and pull factors for migration West. 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08F69D0-4605-6171-7ADF-A7319C78F5BF}"/>
              </a:ext>
            </a:extLst>
          </p:cNvPr>
          <p:cNvSpPr txBox="1"/>
          <p:nvPr/>
        </p:nvSpPr>
        <p:spPr>
          <a:xfrm>
            <a:off x="4600524" y="5546097"/>
            <a:ext cx="42608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Donner Party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A75BE2B-FE26-D954-24C0-08E3D6D868FC}"/>
              </a:ext>
            </a:extLst>
          </p:cNvPr>
          <p:cNvSpPr txBox="1"/>
          <p:nvPr/>
        </p:nvSpPr>
        <p:spPr>
          <a:xfrm>
            <a:off x="5993705" y="5738192"/>
            <a:ext cx="63611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Government Policy</a:t>
            </a:r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6820EEC-B326-193F-989B-71F5D9A15815}"/>
              </a:ext>
            </a:extLst>
          </p:cNvPr>
          <p:cNvSpPr txBox="1"/>
          <p:nvPr/>
        </p:nvSpPr>
        <p:spPr>
          <a:xfrm>
            <a:off x="5952255" y="5414599"/>
            <a:ext cx="80072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First Fort Laramie Treaty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F3715D9-8F9A-DFB1-786E-C10CC6D8C0C6}"/>
              </a:ext>
            </a:extLst>
          </p:cNvPr>
          <p:cNvSpPr txBox="1"/>
          <p:nvPr/>
        </p:nvSpPr>
        <p:spPr>
          <a:xfrm>
            <a:off x="6124451" y="5159785"/>
            <a:ext cx="604125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Lawlessness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6779304-5818-B552-49A1-729A5AA45102}"/>
              </a:ext>
            </a:extLst>
          </p:cNvPr>
          <p:cNvSpPr txBox="1"/>
          <p:nvPr/>
        </p:nvSpPr>
        <p:spPr>
          <a:xfrm>
            <a:off x="5535400" y="4733875"/>
            <a:ext cx="575360" cy="3693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Assessment: Mini Mock – Topic Area 1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205A432-6B3C-A369-E7F0-2796B3C23DC0}"/>
              </a:ext>
            </a:extLst>
          </p:cNvPr>
          <p:cNvSpPr txBox="1"/>
          <p:nvPr/>
        </p:nvSpPr>
        <p:spPr>
          <a:xfrm>
            <a:off x="4983873" y="4742106"/>
            <a:ext cx="57370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Homestead Act</a:t>
            </a:r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D9687AB-4C31-2DFB-0DC4-D8CE94245947}"/>
              </a:ext>
            </a:extLst>
          </p:cNvPr>
          <p:cNvSpPr txBox="1"/>
          <p:nvPr/>
        </p:nvSpPr>
        <p:spPr>
          <a:xfrm>
            <a:off x="4610709" y="4378310"/>
            <a:ext cx="50002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Pacific Railroad Act </a:t>
            </a:r>
            <a:endParaRPr lang="en-US" sz="600" dirty="0">
              <a:solidFill>
                <a:srgbClr val="00B050"/>
              </a:solidFill>
              <a:ea typeface="Calibri"/>
              <a:cs typeface="Calibri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4106DF3-CB8C-7593-11F3-7A25868ECF0E}"/>
              </a:ext>
            </a:extLst>
          </p:cNvPr>
          <p:cNvSpPr txBox="1"/>
          <p:nvPr/>
        </p:nvSpPr>
        <p:spPr>
          <a:xfrm>
            <a:off x="4107271" y="4651534"/>
            <a:ext cx="51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Farming in the West</a:t>
            </a:r>
            <a:endParaRPr lang="en-US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BE9113B-A77B-265B-0F1A-148654C7A2F0}"/>
              </a:ext>
            </a:extLst>
          </p:cNvPr>
          <p:cNvSpPr txBox="1"/>
          <p:nvPr/>
        </p:nvSpPr>
        <p:spPr>
          <a:xfrm>
            <a:off x="3596264" y="4469290"/>
            <a:ext cx="57270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Increase in lawlessness</a:t>
            </a:r>
            <a:endParaRPr 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F970247-C30D-BB20-ACA3-B400DC8B1292}"/>
              </a:ext>
            </a:extLst>
          </p:cNvPr>
          <p:cNvSpPr txBox="1"/>
          <p:nvPr/>
        </p:nvSpPr>
        <p:spPr>
          <a:xfrm>
            <a:off x="2919618" y="4553864"/>
            <a:ext cx="73092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Development of the cattle industry</a:t>
            </a:r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91D8CD9-137A-6E80-B7D7-6E024B6AD821}"/>
              </a:ext>
            </a:extLst>
          </p:cNvPr>
          <p:cNvSpPr txBox="1"/>
          <p:nvPr/>
        </p:nvSpPr>
        <p:spPr>
          <a:xfrm>
            <a:off x="2466500" y="4690928"/>
            <a:ext cx="47654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Cowboys</a:t>
            </a:r>
            <a:endParaRPr 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D07C5BD-6C94-4F13-FB1A-D7FF63BC695C}"/>
              </a:ext>
            </a:extLst>
          </p:cNvPr>
          <p:cNvSpPr txBox="1"/>
          <p:nvPr/>
        </p:nvSpPr>
        <p:spPr>
          <a:xfrm>
            <a:off x="1818024" y="4473737"/>
            <a:ext cx="78284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New developments on the Plains</a:t>
            </a:r>
            <a:endParaRPr lang="en-US">
              <a:cs typeface="Calibri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8AA2E6D-62D6-CE21-8B14-8E903B3C0C13}"/>
              </a:ext>
            </a:extLst>
          </p:cNvPr>
          <p:cNvSpPr txBox="1"/>
          <p:nvPr/>
        </p:nvSpPr>
        <p:spPr>
          <a:xfrm>
            <a:off x="523305" y="5235473"/>
            <a:ext cx="8308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Causes, events and consequences of the Indian Wars 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8F977F3-DC6C-A668-B1CC-81BD0F12E964}"/>
              </a:ext>
            </a:extLst>
          </p:cNvPr>
          <p:cNvSpPr txBox="1"/>
          <p:nvPr/>
        </p:nvSpPr>
        <p:spPr>
          <a:xfrm>
            <a:off x="-47167" y="4965619"/>
            <a:ext cx="66180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Developments in government policy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D9E918D-335A-72CD-4C8C-70E977CF2CE3}"/>
              </a:ext>
            </a:extLst>
          </p:cNvPr>
          <p:cNvSpPr txBox="1"/>
          <p:nvPr/>
        </p:nvSpPr>
        <p:spPr>
          <a:xfrm>
            <a:off x="214235" y="4070113"/>
            <a:ext cx="575360" cy="3693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Assessment: Mini Mock – Topic Area 2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55D4578-9089-5453-6069-63F10E8C068F}"/>
              </a:ext>
            </a:extLst>
          </p:cNvPr>
          <p:cNvSpPr txBox="1"/>
          <p:nvPr/>
        </p:nvSpPr>
        <p:spPr>
          <a:xfrm>
            <a:off x="556691" y="3687115"/>
            <a:ext cx="52641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Farming techniques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9742954-800D-E6DC-25AB-BAC7158381B9}"/>
              </a:ext>
            </a:extLst>
          </p:cNvPr>
          <p:cNvSpPr txBox="1"/>
          <p:nvPr/>
        </p:nvSpPr>
        <p:spPr>
          <a:xfrm>
            <a:off x="1172128" y="3602340"/>
            <a:ext cx="77652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Decline of ranching and start of open range</a:t>
            </a:r>
            <a:endParaRPr lang="en-US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7140DF5-305A-0AC0-D8D8-EBF4C109A43F}"/>
              </a:ext>
            </a:extLst>
          </p:cNvPr>
          <p:cNvSpPr txBox="1"/>
          <p:nvPr/>
        </p:nvSpPr>
        <p:spPr>
          <a:xfrm>
            <a:off x="1792440" y="3529209"/>
            <a:ext cx="83996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Exoduster Movement and the Oklahoma land rush 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17EF719-42CC-8D94-4B17-FDD1985F4A57}"/>
              </a:ext>
            </a:extLst>
          </p:cNvPr>
          <p:cNvSpPr txBox="1"/>
          <p:nvPr/>
        </p:nvSpPr>
        <p:spPr>
          <a:xfrm>
            <a:off x="3144112" y="3604527"/>
            <a:ext cx="71880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Johnson County War 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91C4692-CA7C-9AB6-6502-8A5D87E88E15}"/>
              </a:ext>
            </a:extLst>
          </p:cNvPr>
          <p:cNvSpPr txBox="1"/>
          <p:nvPr/>
        </p:nvSpPr>
        <p:spPr>
          <a:xfrm>
            <a:off x="2524590" y="3468884"/>
            <a:ext cx="68493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Billy the Kid and Wyatt Earp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F4D15C2-B0C5-4C5E-00B8-9A008E319A14}"/>
              </a:ext>
            </a:extLst>
          </p:cNvPr>
          <p:cNvSpPr txBox="1"/>
          <p:nvPr/>
        </p:nvSpPr>
        <p:spPr>
          <a:xfrm>
            <a:off x="4712044" y="3517314"/>
            <a:ext cx="63348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extermination of the Buffalo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27C557-0FBC-C391-FCAF-A3669CD5E663}"/>
              </a:ext>
            </a:extLst>
          </p:cNvPr>
          <p:cNvSpPr/>
          <p:nvPr/>
        </p:nvSpPr>
        <p:spPr>
          <a:xfrm>
            <a:off x="40859" y="5801792"/>
            <a:ext cx="321609" cy="69915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324EFD6-05E2-7459-1BBF-C3CC0E73DC77}"/>
              </a:ext>
            </a:extLst>
          </p:cNvPr>
          <p:cNvSpPr txBox="1"/>
          <p:nvPr/>
        </p:nvSpPr>
        <p:spPr>
          <a:xfrm>
            <a:off x="3648722" y="3528424"/>
            <a:ext cx="65806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Battle of the Little Big Horn? 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296" name="Oval 295"/>
          <p:cNvSpPr/>
          <p:nvPr/>
        </p:nvSpPr>
        <p:spPr>
          <a:xfrm>
            <a:off x="1422675" y="564039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11 Spring Term 2A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C703DCD-1F1F-567A-60AA-1B2D0D031675}"/>
              </a:ext>
            </a:extLst>
          </p:cNvPr>
          <p:cNvSpPr txBox="1"/>
          <p:nvPr/>
        </p:nvSpPr>
        <p:spPr>
          <a:xfrm>
            <a:off x="4165398" y="3603056"/>
            <a:ext cx="66982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Wounded Knee Massacre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5DA813F-702E-61EF-12C9-EA0F5BB4F594}"/>
              </a:ext>
            </a:extLst>
          </p:cNvPr>
          <p:cNvSpPr txBox="1"/>
          <p:nvPr/>
        </p:nvSpPr>
        <p:spPr>
          <a:xfrm>
            <a:off x="5210177" y="3464082"/>
            <a:ext cx="74572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end of reservations</a:t>
            </a:r>
            <a:endParaRPr lang="en-US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C24A3C7-767C-684B-BA8C-9F5CEB268BA2}"/>
              </a:ext>
            </a:extLst>
          </p:cNvPr>
          <p:cNvSpPr txBox="1"/>
          <p:nvPr/>
        </p:nvSpPr>
        <p:spPr>
          <a:xfrm>
            <a:off x="5971496" y="4254533"/>
            <a:ext cx="72389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Dawes Act 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F2E2CEB-81F9-6B62-0BA7-185007BC9F10}"/>
              </a:ext>
            </a:extLst>
          </p:cNvPr>
          <p:cNvSpPr txBox="1"/>
          <p:nvPr/>
        </p:nvSpPr>
        <p:spPr>
          <a:xfrm>
            <a:off x="6290167" y="3785023"/>
            <a:ext cx="570168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Assessment: Mini Mock – Topic Area 3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0E0E127-E4C8-EAEE-C1C8-321D740E6907}"/>
              </a:ext>
            </a:extLst>
          </p:cNvPr>
          <p:cNvSpPr/>
          <p:nvPr/>
        </p:nvSpPr>
        <p:spPr>
          <a:xfrm>
            <a:off x="1610603" y="5365271"/>
            <a:ext cx="2161557" cy="188119"/>
          </a:xfrm>
          <a:prstGeom prst="rect">
            <a:avLst/>
          </a:prstGeom>
          <a:solidFill>
            <a:srgbClr val="F6F6F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rgbClr val="00B050"/>
                </a:solidFill>
              </a:rPr>
              <a:t>Paper 2: </a:t>
            </a:r>
            <a:r>
              <a:rPr lang="en-US" sz="800" b="1" dirty="0">
                <a:solidFill>
                  <a:srgbClr val="00B050"/>
                </a:solidFill>
              </a:rPr>
              <a:t>The American West, c1835–c1895</a:t>
            </a:r>
            <a:endParaRPr lang="en-GB" sz="800" b="1" dirty="0">
              <a:solidFill>
                <a:srgbClr val="00B050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9F36B61-2DE8-02DE-160F-5B5D34C9E6BE}"/>
              </a:ext>
            </a:extLst>
          </p:cNvPr>
          <p:cNvSpPr/>
          <p:nvPr/>
        </p:nvSpPr>
        <p:spPr>
          <a:xfrm>
            <a:off x="4024541" y="3028033"/>
            <a:ext cx="1465894" cy="223955"/>
          </a:xfrm>
          <a:prstGeom prst="rect">
            <a:avLst/>
          </a:prstGeom>
          <a:solidFill>
            <a:srgbClr val="F6F6F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b="1" dirty="0">
                <a:solidFill>
                  <a:srgbClr val="7030A0"/>
                </a:solidFill>
              </a:rPr>
              <a:t>Revision: Paper 1 - Crime</a:t>
            </a:r>
            <a:endParaRPr lang="en-GB" sz="800" b="1" dirty="0">
              <a:solidFill>
                <a:srgbClr val="7030A0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35998C5-8CEC-F8E3-4006-49DA95EB7976}"/>
              </a:ext>
            </a:extLst>
          </p:cNvPr>
          <p:cNvSpPr txBox="1"/>
          <p:nvPr/>
        </p:nvSpPr>
        <p:spPr>
          <a:xfrm>
            <a:off x="5630269" y="2540079"/>
            <a:ext cx="50402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7030A0"/>
                </a:solidFill>
              </a:rPr>
              <a:t>Topic Area 1: c12500 - c1500</a:t>
            </a:r>
            <a:endParaRPr lang="en-GB" sz="600" dirty="0">
              <a:solidFill>
                <a:srgbClr val="7030A0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A386E0B-0CBD-945B-BE71-3AB48EC8B402}"/>
              </a:ext>
            </a:extLst>
          </p:cNvPr>
          <p:cNvSpPr txBox="1"/>
          <p:nvPr/>
        </p:nvSpPr>
        <p:spPr>
          <a:xfrm>
            <a:off x="5331328" y="2527910"/>
            <a:ext cx="50402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7030A0"/>
                </a:solidFill>
              </a:rPr>
              <a:t>Topic Area 2: c1500 – c1700</a:t>
            </a:r>
            <a:endParaRPr lang="en-GB" sz="600" dirty="0">
              <a:solidFill>
                <a:srgbClr val="7030A0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FF5873B-7166-45BF-CB94-F993817B3EFB}"/>
              </a:ext>
            </a:extLst>
          </p:cNvPr>
          <p:cNvSpPr txBox="1"/>
          <p:nvPr/>
        </p:nvSpPr>
        <p:spPr>
          <a:xfrm>
            <a:off x="4839028" y="2579957"/>
            <a:ext cx="53674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7030A0"/>
                </a:solidFill>
              </a:rPr>
              <a:t>Topic Area 3:c1700 – c1900</a:t>
            </a:r>
            <a:endParaRPr lang="en-GB" sz="600" dirty="0">
              <a:solidFill>
                <a:srgbClr val="7030A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8F535CF-18E4-0C9A-F2F9-D0602615A42F}"/>
              </a:ext>
            </a:extLst>
          </p:cNvPr>
          <p:cNvSpPr txBox="1"/>
          <p:nvPr/>
        </p:nvSpPr>
        <p:spPr>
          <a:xfrm>
            <a:off x="4416513" y="2504649"/>
            <a:ext cx="50402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7030A0"/>
                </a:solidFill>
              </a:rPr>
              <a:t>Topic Area 4: c1900 - present</a:t>
            </a:r>
            <a:endParaRPr lang="en-GB" sz="600" dirty="0">
              <a:solidFill>
                <a:srgbClr val="7030A0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C10C83-2C21-B6AC-E854-13A7F858C63A}"/>
              </a:ext>
            </a:extLst>
          </p:cNvPr>
          <p:cNvSpPr txBox="1"/>
          <p:nvPr/>
        </p:nvSpPr>
        <p:spPr>
          <a:xfrm>
            <a:off x="3922294" y="2578127"/>
            <a:ext cx="58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7030A0"/>
                </a:solidFill>
              </a:rPr>
              <a:t>Topic Area 5: Historic Environment</a:t>
            </a:r>
            <a:endParaRPr lang="en-GB" sz="600" dirty="0">
              <a:solidFill>
                <a:srgbClr val="7030A0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7D3CA1EA-6212-F23D-ED16-4DCA84F1A91A}"/>
              </a:ext>
            </a:extLst>
          </p:cNvPr>
          <p:cNvSpPr/>
          <p:nvPr/>
        </p:nvSpPr>
        <p:spPr>
          <a:xfrm>
            <a:off x="1901719" y="3030681"/>
            <a:ext cx="1880532" cy="223955"/>
          </a:xfrm>
          <a:prstGeom prst="rect">
            <a:avLst/>
          </a:prstGeom>
          <a:solidFill>
            <a:srgbClr val="F6F6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rgbClr val="0070C0"/>
                </a:solidFill>
              </a:rPr>
              <a:t>Revision: Paper 2 – Elizabethan England </a:t>
            </a:r>
            <a:endParaRPr lang="en-GB" sz="800" b="1" dirty="0">
              <a:solidFill>
                <a:srgbClr val="0070C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F544EE1-7028-B618-F933-D53A20C35297}"/>
              </a:ext>
            </a:extLst>
          </p:cNvPr>
          <p:cNvSpPr txBox="1"/>
          <p:nvPr/>
        </p:nvSpPr>
        <p:spPr>
          <a:xfrm>
            <a:off x="3159744" y="2569650"/>
            <a:ext cx="83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70C0"/>
                </a:solidFill>
              </a:rPr>
              <a:t>Topic Area 1: Queen, government and  religion</a:t>
            </a:r>
            <a:endParaRPr lang="en-GB" sz="600" dirty="0">
              <a:solidFill>
                <a:srgbClr val="0070C0"/>
              </a:solidFill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FB89DE3-648C-3D43-29F3-6E95BB17CF57}"/>
              </a:ext>
            </a:extLst>
          </p:cNvPr>
          <p:cNvSpPr txBox="1"/>
          <p:nvPr/>
        </p:nvSpPr>
        <p:spPr>
          <a:xfrm>
            <a:off x="2466296" y="2571323"/>
            <a:ext cx="741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70C0"/>
                </a:solidFill>
              </a:rPr>
              <a:t>Topic Area 2: Challenges to Elizabeth at home and abroad</a:t>
            </a:r>
            <a:endParaRPr lang="en-GB" sz="600" dirty="0">
              <a:solidFill>
                <a:srgbClr val="0070C0"/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70370CA-4915-1515-0493-B2B9C73B0955}"/>
              </a:ext>
            </a:extLst>
          </p:cNvPr>
          <p:cNvSpPr txBox="1"/>
          <p:nvPr/>
        </p:nvSpPr>
        <p:spPr>
          <a:xfrm>
            <a:off x="1795400" y="2525563"/>
            <a:ext cx="741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70C0"/>
                </a:solidFill>
              </a:rPr>
              <a:t>Topic Area 3: Elizabethan society in the Age of Exploration</a:t>
            </a:r>
            <a:endParaRPr lang="en-GB" sz="600" dirty="0">
              <a:solidFill>
                <a:srgbClr val="0070C0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58D6F1A-2E85-3FA1-9891-B99411BF6785}"/>
              </a:ext>
            </a:extLst>
          </p:cNvPr>
          <p:cNvSpPr txBox="1"/>
          <p:nvPr/>
        </p:nvSpPr>
        <p:spPr>
          <a:xfrm>
            <a:off x="1294835" y="2512537"/>
            <a:ext cx="62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Topic Area 1: The early settlement of the West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620F56C-0459-8BC0-3A46-02CC09934A9E}"/>
              </a:ext>
            </a:extLst>
          </p:cNvPr>
          <p:cNvSpPr txBox="1"/>
          <p:nvPr/>
        </p:nvSpPr>
        <p:spPr>
          <a:xfrm>
            <a:off x="-35270" y="2980817"/>
            <a:ext cx="65058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Topic Area 2 and 3: Development of the Plains</a:t>
            </a:r>
            <a:endParaRPr lang="en-GB" sz="600" dirty="0">
              <a:solidFill>
                <a:srgbClr val="00B050"/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C0E5789-87AB-379A-E7C3-4BCA5F16EB97}"/>
              </a:ext>
            </a:extLst>
          </p:cNvPr>
          <p:cNvSpPr txBox="1"/>
          <p:nvPr/>
        </p:nvSpPr>
        <p:spPr>
          <a:xfrm>
            <a:off x="73550" y="2064458"/>
            <a:ext cx="622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FF0000"/>
                </a:solidFill>
              </a:rPr>
              <a:t>Topic Area 1: The Weimar Republic</a:t>
            </a:r>
            <a:endParaRPr lang="en-GB" sz="600" dirty="0">
              <a:solidFill>
                <a:srgbClr val="FF000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5453652-658D-884A-526D-50EEE817A862}"/>
              </a:ext>
            </a:extLst>
          </p:cNvPr>
          <p:cNvSpPr txBox="1"/>
          <p:nvPr/>
        </p:nvSpPr>
        <p:spPr>
          <a:xfrm>
            <a:off x="494240" y="1560221"/>
            <a:ext cx="4348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FF0000"/>
                </a:solidFill>
              </a:rPr>
              <a:t>Topic Area 2: Hitler’s rise to power</a:t>
            </a:r>
            <a:endParaRPr lang="en-GB" sz="600" dirty="0">
              <a:solidFill>
                <a:srgbClr val="FF0000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35B3439-2E42-43A4-DBFF-2BBF6FE2E3BC}"/>
              </a:ext>
            </a:extLst>
          </p:cNvPr>
          <p:cNvSpPr txBox="1"/>
          <p:nvPr/>
        </p:nvSpPr>
        <p:spPr>
          <a:xfrm>
            <a:off x="863342" y="1610891"/>
            <a:ext cx="62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FF0000"/>
                </a:solidFill>
              </a:rPr>
              <a:t>Topic Area 3: Nazi control and dictatorship</a:t>
            </a:r>
            <a:endParaRPr lang="en-GB" sz="600" dirty="0">
              <a:solidFill>
                <a:srgbClr val="FF0000"/>
              </a:solidFill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C603FCC-8E22-5B5D-AC09-7D06F04FE600}"/>
              </a:ext>
            </a:extLst>
          </p:cNvPr>
          <p:cNvSpPr txBox="1"/>
          <p:nvPr/>
        </p:nvSpPr>
        <p:spPr>
          <a:xfrm>
            <a:off x="1355583" y="1606995"/>
            <a:ext cx="622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FF0000"/>
                </a:solidFill>
              </a:rPr>
              <a:t>Topic Area 4: Life in Nazi Germany</a:t>
            </a:r>
            <a:endParaRPr lang="en-GB" sz="600" dirty="0">
              <a:solidFill>
                <a:srgbClr val="FF0000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C7D71CE-981B-2100-FDD6-51DB89BEE1FE}"/>
              </a:ext>
            </a:extLst>
          </p:cNvPr>
          <p:cNvSpPr/>
          <p:nvPr/>
        </p:nvSpPr>
        <p:spPr>
          <a:xfrm>
            <a:off x="557521" y="2570757"/>
            <a:ext cx="683104" cy="550526"/>
          </a:xfrm>
          <a:prstGeom prst="rect">
            <a:avLst/>
          </a:prstGeom>
          <a:solidFill>
            <a:srgbClr val="F6F6F6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rgbClr val="00B050"/>
                </a:solidFill>
              </a:rPr>
              <a:t>Revision: Paper 2 – American West</a:t>
            </a:r>
            <a:endParaRPr lang="en-GB" sz="800" b="1" dirty="0">
              <a:solidFill>
                <a:srgbClr val="00B050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09DEF131-E751-49EC-6542-49987CFEFD9E}"/>
              </a:ext>
            </a:extLst>
          </p:cNvPr>
          <p:cNvSpPr/>
          <p:nvPr/>
        </p:nvSpPr>
        <p:spPr>
          <a:xfrm>
            <a:off x="811738" y="2065211"/>
            <a:ext cx="895695" cy="435601"/>
          </a:xfrm>
          <a:prstGeom prst="rect">
            <a:avLst/>
          </a:prstGeom>
          <a:solidFill>
            <a:srgbClr val="F6F6F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rgbClr val="FF0000"/>
                </a:solidFill>
              </a:rPr>
              <a:t>Revision: Paper 3 – Weimar and Nazi Germany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AAD2AA4-776F-F36F-F71D-B9ADD9DDBABB}"/>
              </a:ext>
            </a:extLst>
          </p:cNvPr>
          <p:cNvSpPr txBox="1"/>
          <p:nvPr/>
        </p:nvSpPr>
        <p:spPr>
          <a:xfrm>
            <a:off x="5742674" y="6029792"/>
            <a:ext cx="103930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Problems of early White Settlers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A219066-BACA-3E2B-B33E-69B7AEE40C7E}"/>
              </a:ext>
            </a:extLst>
          </p:cNvPr>
          <p:cNvSpPr txBox="1"/>
          <p:nvPr/>
        </p:nvSpPr>
        <p:spPr>
          <a:xfrm>
            <a:off x="5526356" y="6310239"/>
            <a:ext cx="1053545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00B050"/>
                </a:solidFill>
              </a:rPr>
              <a:t>The Mormon Migration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E8BA3B-EAD0-24E1-B8C8-FAA056A2C9CE}"/>
              </a:ext>
            </a:extLst>
          </p:cNvPr>
          <p:cNvSpPr/>
          <p:nvPr/>
        </p:nvSpPr>
        <p:spPr>
          <a:xfrm>
            <a:off x="1815774" y="9557516"/>
            <a:ext cx="2650966" cy="238307"/>
          </a:xfrm>
          <a:prstGeom prst="rect">
            <a:avLst/>
          </a:prstGeom>
          <a:solidFill>
            <a:srgbClr val="F6F6F6"/>
          </a:solidFill>
          <a:ln>
            <a:solidFill>
              <a:srgbClr val="C84A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rgbClr val="C84AE8"/>
                </a:solidFill>
              </a:rPr>
              <a:t>Paper 1: </a:t>
            </a:r>
            <a:r>
              <a:rPr lang="en-GB" sz="800" b="1" dirty="0">
                <a:solidFill>
                  <a:srgbClr val="C84AE8"/>
                </a:solidFill>
                <a:ea typeface="+mn-lt"/>
                <a:cs typeface="+mn-lt"/>
              </a:rPr>
              <a:t>Crime and punishment in Britain, c1000–present </a:t>
            </a:r>
            <a:endParaRPr lang="en-GB" sz="800" b="1">
              <a:solidFill>
                <a:srgbClr val="C84AE8"/>
              </a:solidFill>
              <a:cs typeface="Calibri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49EE6A78-8597-DC57-77E3-057ACBFAF83C}"/>
              </a:ext>
            </a:extLst>
          </p:cNvPr>
          <p:cNvSpPr txBox="1"/>
          <p:nvPr/>
        </p:nvSpPr>
        <p:spPr>
          <a:xfrm>
            <a:off x="3061775" y="5513327"/>
            <a:ext cx="41753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>
                <a:solidFill>
                  <a:srgbClr val="00B050"/>
                </a:solidFill>
              </a:rPr>
              <a:t>Tribal life on the Plains</a:t>
            </a:r>
            <a:endParaRPr lang="en-US"/>
          </a:p>
        </p:txBody>
      </p:sp>
      <p:sp>
        <p:nvSpPr>
          <p:cNvPr id="44" name="TextBox 1">
            <a:extLst>
              <a:ext uri="{FF2B5EF4-FFF2-40B4-BE49-F238E27FC236}">
                <a16:creationId xmlns:a16="http://schemas.microsoft.com/office/drawing/2014/main" id="{22D3068F-847C-F06C-D565-98C573DCFC18}"/>
              </a:ext>
            </a:extLst>
          </p:cNvPr>
          <p:cNvSpPr txBox="1"/>
          <p:nvPr/>
        </p:nvSpPr>
        <p:spPr>
          <a:xfrm>
            <a:off x="3411128" y="9008318"/>
            <a:ext cx="876162" cy="338554"/>
          </a:xfrm>
          <a:prstGeom prst="rect">
            <a:avLst/>
          </a:prstGeom>
          <a:solidFill>
            <a:srgbClr val="C84AE8"/>
          </a:solidFill>
          <a:ln>
            <a:solidFill>
              <a:srgbClr val="C84AE8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5:</a:t>
            </a:r>
            <a:r>
              <a:rPr lang="en-US" sz="800" b="1" dirty="0">
                <a:ea typeface="+mn-lt"/>
                <a:cs typeface="+mn-lt"/>
              </a:rPr>
              <a:t> Whitechapel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319A6DA-F1C7-F2C1-2CC5-E75455F188D9}"/>
              </a:ext>
            </a:extLst>
          </p:cNvPr>
          <p:cNvSpPr txBox="1"/>
          <p:nvPr/>
        </p:nvSpPr>
        <p:spPr>
          <a:xfrm>
            <a:off x="3770470" y="8692425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ea typeface="Calibri"/>
                <a:cs typeface="Calibri"/>
              </a:rPr>
              <a:t>Environment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7388ABD-B610-611D-09D8-B97EFABA761B}"/>
              </a:ext>
            </a:extLst>
          </p:cNvPr>
          <p:cNvSpPr txBox="1"/>
          <p:nvPr/>
        </p:nvSpPr>
        <p:spPr>
          <a:xfrm>
            <a:off x="3276943" y="8694557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Housing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0D0E49C-4515-4206-291D-B402C673BCDE}"/>
              </a:ext>
            </a:extLst>
          </p:cNvPr>
          <p:cNvSpPr txBox="1"/>
          <p:nvPr/>
        </p:nvSpPr>
        <p:spPr>
          <a:xfrm>
            <a:off x="2869128" y="8695196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Socialism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6DB21C-AD0C-04CB-A012-BA70FB987F17}"/>
              </a:ext>
            </a:extLst>
          </p:cNvPr>
          <p:cNvSpPr txBox="1"/>
          <p:nvPr/>
        </p:nvSpPr>
        <p:spPr>
          <a:xfrm>
            <a:off x="1755898" y="9362075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H Division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811F737-32DC-3277-7687-4C9E25FD004D}"/>
              </a:ext>
            </a:extLst>
          </p:cNvPr>
          <p:cNvSpPr txBox="1"/>
          <p:nvPr/>
        </p:nvSpPr>
        <p:spPr>
          <a:xfrm>
            <a:off x="1224290" y="9224670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Vigilance Committee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EF6BD7D-B147-C40E-D132-88DCDE698CBA}"/>
              </a:ext>
            </a:extLst>
          </p:cNvPr>
          <p:cNvSpPr txBox="1"/>
          <p:nvPr/>
        </p:nvSpPr>
        <p:spPr>
          <a:xfrm>
            <a:off x="474797" y="9082193"/>
            <a:ext cx="940601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Investigative Policing</a:t>
            </a:r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2019848-2DA4-647D-9A15-2A84615E63FE}"/>
              </a:ext>
            </a:extLst>
          </p:cNvPr>
          <p:cNvSpPr txBox="1"/>
          <p:nvPr/>
        </p:nvSpPr>
        <p:spPr>
          <a:xfrm>
            <a:off x="253347" y="8790812"/>
            <a:ext cx="72090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National and Regional Context</a:t>
            </a:r>
            <a:endParaRPr lang="en-US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0F91F0F-8738-0661-AD40-CA5142690333}"/>
              </a:ext>
            </a:extLst>
          </p:cNvPr>
          <p:cNvSpPr txBox="1"/>
          <p:nvPr/>
        </p:nvSpPr>
        <p:spPr>
          <a:xfrm>
            <a:off x="335605" y="8368231"/>
            <a:ext cx="651021" cy="369332"/>
          </a:xfrm>
          <a:prstGeom prst="rect">
            <a:avLst/>
          </a:prstGeom>
          <a:solidFill>
            <a:schemeClr val="bg1"/>
          </a:solidFill>
          <a:ln>
            <a:solidFill>
              <a:srgbClr val="C84AE8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600" dirty="0">
                <a:solidFill>
                  <a:srgbClr val="C84AE8"/>
                </a:solidFill>
              </a:rPr>
              <a:t>Assessment: Mini Mock – Topic Area 5</a:t>
            </a:r>
            <a:endParaRPr lang="en-GB" sz="600" dirty="0">
              <a:solidFill>
                <a:srgbClr val="C84AE8"/>
              </a:solidFill>
              <a:cs typeface="Calibri"/>
            </a:endParaRPr>
          </a:p>
        </p:txBody>
      </p:sp>
      <p:sp>
        <p:nvSpPr>
          <p:cNvPr id="45" name="TextBox 1">
            <a:extLst>
              <a:ext uri="{FF2B5EF4-FFF2-40B4-BE49-F238E27FC236}">
                <a16:creationId xmlns:a16="http://schemas.microsoft.com/office/drawing/2014/main" id="{E2E298C8-8838-B779-B888-D4F48D767A45}"/>
              </a:ext>
            </a:extLst>
          </p:cNvPr>
          <p:cNvSpPr txBox="1"/>
          <p:nvPr/>
        </p:nvSpPr>
        <p:spPr>
          <a:xfrm>
            <a:off x="2855034" y="6001309"/>
            <a:ext cx="1088035" cy="33855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1: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 The early settlement</a:t>
            </a:r>
          </a:p>
        </p:txBody>
      </p:sp>
      <p:sp>
        <p:nvSpPr>
          <p:cNvPr id="78" name="TextBox 1">
            <a:extLst>
              <a:ext uri="{FF2B5EF4-FFF2-40B4-BE49-F238E27FC236}">
                <a16:creationId xmlns:a16="http://schemas.microsoft.com/office/drawing/2014/main" id="{5720F329-3DCF-7B87-16F6-7CF72A179B37}"/>
              </a:ext>
            </a:extLst>
          </p:cNvPr>
          <p:cNvSpPr txBox="1"/>
          <p:nvPr/>
        </p:nvSpPr>
        <p:spPr>
          <a:xfrm>
            <a:off x="3781784" y="4964932"/>
            <a:ext cx="1336433" cy="34893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2: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 Development of the plains</a:t>
            </a:r>
          </a:p>
        </p:txBody>
      </p:sp>
      <p:sp>
        <p:nvSpPr>
          <p:cNvPr id="89" name="TextBox 1">
            <a:extLst>
              <a:ext uri="{FF2B5EF4-FFF2-40B4-BE49-F238E27FC236}">
                <a16:creationId xmlns:a16="http://schemas.microsoft.com/office/drawing/2014/main" id="{731FFC9D-A5F2-6608-2E83-FB40472ECAD9}"/>
              </a:ext>
            </a:extLst>
          </p:cNvPr>
          <p:cNvSpPr txBox="1"/>
          <p:nvPr/>
        </p:nvSpPr>
        <p:spPr>
          <a:xfrm>
            <a:off x="1773765" y="3961222"/>
            <a:ext cx="1151447" cy="33855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3 :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  <a:r>
              <a:rPr lang="en-US" sz="800" b="1" dirty="0">
                <a:ea typeface="+mn-lt"/>
                <a:cs typeface="+mn-lt"/>
              </a:rPr>
              <a:t>Conflicts and conquest</a:t>
            </a:r>
            <a:endParaRPr lang="en-US" sz="800" b="1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pic>
        <p:nvPicPr>
          <p:cNvPr id="95" name="Picture 95">
            <a:extLst>
              <a:ext uri="{FF2B5EF4-FFF2-40B4-BE49-F238E27FC236}">
                <a16:creationId xmlns:a16="http://schemas.microsoft.com/office/drawing/2014/main" id="{23CE5C1B-7CF1-F0A6-32B9-2FD6901098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2375" y="3699183"/>
            <a:ext cx="276209" cy="171450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DB9F8F60-B801-4F09-DC86-164CE0498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8079" y="3740724"/>
            <a:ext cx="276209" cy="171450"/>
          </a:xfrm>
          <a:prstGeom prst="rect">
            <a:avLst/>
          </a:prstGeom>
        </p:spPr>
      </p:pic>
      <p:pic>
        <p:nvPicPr>
          <p:cNvPr id="97" name="Picture 95">
            <a:extLst>
              <a:ext uri="{FF2B5EF4-FFF2-40B4-BE49-F238E27FC236}">
                <a16:creationId xmlns:a16="http://schemas.microsoft.com/office/drawing/2014/main" id="{46C5F8FD-9314-61C3-31A3-E69B41E6D3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9037" y="3912052"/>
            <a:ext cx="276209" cy="171450"/>
          </a:xfrm>
          <a:prstGeom prst="rect">
            <a:avLst/>
          </a:prstGeom>
        </p:spPr>
      </p:pic>
      <p:pic>
        <p:nvPicPr>
          <p:cNvPr id="98" name="Picture 95">
            <a:extLst>
              <a:ext uri="{FF2B5EF4-FFF2-40B4-BE49-F238E27FC236}">
                <a16:creationId xmlns:a16="http://schemas.microsoft.com/office/drawing/2014/main" id="{5036F32E-002A-D0DE-136B-5D9F1513A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0741" y="4706363"/>
            <a:ext cx="276209" cy="171450"/>
          </a:xfrm>
          <a:prstGeom prst="rect">
            <a:avLst/>
          </a:prstGeom>
        </p:spPr>
      </p:pic>
      <p:pic>
        <p:nvPicPr>
          <p:cNvPr id="99" name="Picture 95">
            <a:extLst>
              <a:ext uri="{FF2B5EF4-FFF2-40B4-BE49-F238E27FC236}">
                <a16:creationId xmlns:a16="http://schemas.microsoft.com/office/drawing/2014/main" id="{DE8F3138-3D32-0A69-7CF2-DEC38A85A0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1948" y="4737521"/>
            <a:ext cx="276209" cy="171450"/>
          </a:xfrm>
          <a:prstGeom prst="rect">
            <a:avLst/>
          </a:prstGeom>
        </p:spPr>
      </p:pic>
      <p:pic>
        <p:nvPicPr>
          <p:cNvPr id="100" name="Picture 95">
            <a:extLst>
              <a:ext uri="{FF2B5EF4-FFF2-40B4-BE49-F238E27FC236}">
                <a16:creationId xmlns:a16="http://schemas.microsoft.com/office/drawing/2014/main" id="{790A9DAB-D142-0AFC-D717-FCEBCF43B2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575" y="4732338"/>
            <a:ext cx="276209" cy="171450"/>
          </a:xfrm>
          <a:prstGeom prst="rect">
            <a:avLst/>
          </a:prstGeom>
        </p:spPr>
      </p:pic>
      <p:pic>
        <p:nvPicPr>
          <p:cNvPr id="104" name="Picture 95">
            <a:extLst>
              <a:ext uri="{FF2B5EF4-FFF2-40B4-BE49-F238E27FC236}">
                <a16:creationId xmlns:a16="http://schemas.microsoft.com/office/drawing/2014/main" id="{2929E0EC-4EC0-F21F-41E8-1089AE3035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0764" y="5184009"/>
            <a:ext cx="276209" cy="171450"/>
          </a:xfrm>
          <a:prstGeom prst="rect">
            <a:avLst/>
          </a:prstGeom>
        </p:spPr>
      </p:pic>
      <p:pic>
        <p:nvPicPr>
          <p:cNvPr id="110" name="Picture 95">
            <a:extLst>
              <a:ext uri="{FF2B5EF4-FFF2-40B4-BE49-F238E27FC236}">
                <a16:creationId xmlns:a16="http://schemas.microsoft.com/office/drawing/2014/main" id="{CD0C7196-F647-A199-F6E9-9227107B6F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0511" y="6274236"/>
            <a:ext cx="276209" cy="171450"/>
          </a:xfrm>
          <a:prstGeom prst="rect">
            <a:avLst/>
          </a:prstGeom>
        </p:spPr>
      </p:pic>
      <p:pic>
        <p:nvPicPr>
          <p:cNvPr id="112" name="Picture 95">
            <a:extLst>
              <a:ext uri="{FF2B5EF4-FFF2-40B4-BE49-F238E27FC236}">
                <a16:creationId xmlns:a16="http://schemas.microsoft.com/office/drawing/2014/main" id="{C4D7DC34-CF02-640A-CB98-E90A279B98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4366" y="5749901"/>
            <a:ext cx="276209" cy="171450"/>
          </a:xfrm>
          <a:prstGeom prst="rect">
            <a:avLst/>
          </a:prstGeom>
        </p:spPr>
      </p:pic>
      <p:pic>
        <p:nvPicPr>
          <p:cNvPr id="113" name="Picture 95">
            <a:extLst>
              <a:ext uri="{FF2B5EF4-FFF2-40B4-BE49-F238E27FC236}">
                <a16:creationId xmlns:a16="http://schemas.microsoft.com/office/drawing/2014/main" id="{FB5B6237-D7A9-1F32-2F76-E838871FA7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6622" y="8498393"/>
            <a:ext cx="276209" cy="171450"/>
          </a:xfrm>
          <a:prstGeom prst="rect">
            <a:avLst/>
          </a:prstGeom>
        </p:spPr>
      </p:pic>
      <p:pic>
        <p:nvPicPr>
          <p:cNvPr id="124" name="Picture 12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7AA6D08-0899-C1F8-2121-24D78CB5D5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6267" y="8931957"/>
            <a:ext cx="514320" cy="371475"/>
          </a:xfrm>
          <a:prstGeom prst="rect">
            <a:avLst/>
          </a:prstGeom>
        </p:spPr>
      </p:pic>
      <p:pic>
        <p:nvPicPr>
          <p:cNvPr id="125" name="Picture 124" descr="A picture containing diagram&#10;&#10;Description automatically generated">
            <a:extLst>
              <a:ext uri="{FF2B5EF4-FFF2-40B4-BE49-F238E27FC236}">
                <a16:creationId xmlns:a16="http://schemas.microsoft.com/office/drawing/2014/main" id="{4781C0C2-2143-3B3A-EAB0-24C8B61755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0309" y="5925006"/>
            <a:ext cx="514320" cy="371475"/>
          </a:xfrm>
          <a:prstGeom prst="rect">
            <a:avLst/>
          </a:prstGeom>
        </p:spPr>
      </p:pic>
      <p:pic>
        <p:nvPicPr>
          <p:cNvPr id="126" name="Picture 125" descr="A picture containing diagram&#10;&#10;Description automatically generated">
            <a:extLst>
              <a:ext uri="{FF2B5EF4-FFF2-40B4-BE49-F238E27FC236}">
                <a16:creationId xmlns:a16="http://schemas.microsoft.com/office/drawing/2014/main" id="{EB373A0A-EB7B-F122-6409-B099BE3F44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4596" y="4964583"/>
            <a:ext cx="514320" cy="371475"/>
          </a:xfrm>
          <a:prstGeom prst="rect">
            <a:avLst/>
          </a:prstGeom>
        </p:spPr>
      </p:pic>
      <p:pic>
        <p:nvPicPr>
          <p:cNvPr id="127" name="Picture 126" descr="A picture containing diagram&#10;&#10;Description automatically generated">
            <a:extLst>
              <a:ext uri="{FF2B5EF4-FFF2-40B4-BE49-F238E27FC236}">
                <a16:creationId xmlns:a16="http://schemas.microsoft.com/office/drawing/2014/main" id="{612903DA-AE7F-0555-4908-EF236355A3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3026" y="3973011"/>
            <a:ext cx="514320" cy="371475"/>
          </a:xfrm>
          <a:prstGeom prst="rect">
            <a:avLst/>
          </a:prstGeom>
        </p:spPr>
      </p:pic>
      <p:pic>
        <p:nvPicPr>
          <p:cNvPr id="128" name="Picture 12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315799A-77DB-E212-897B-CE06C1E85D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85049" y="3756203"/>
            <a:ext cx="533369" cy="400050"/>
          </a:xfrm>
          <a:prstGeom prst="rect">
            <a:avLst/>
          </a:prstGeom>
        </p:spPr>
      </p:pic>
      <p:pic>
        <p:nvPicPr>
          <p:cNvPr id="129" name="Picture 12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FBB936D-7178-3752-E958-89B7FDC79F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9419" y="4015787"/>
            <a:ext cx="533369" cy="400050"/>
          </a:xfrm>
          <a:prstGeom prst="rect">
            <a:avLst/>
          </a:prstGeom>
        </p:spPr>
      </p:pic>
      <p:pic>
        <p:nvPicPr>
          <p:cNvPr id="130" name="Picture 129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4B733D0-BDA9-6663-EBEA-33627B8238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6360" y="5204654"/>
            <a:ext cx="533369" cy="400050"/>
          </a:xfrm>
          <a:prstGeom prst="rect">
            <a:avLst/>
          </a:prstGeom>
        </p:spPr>
      </p:pic>
      <p:pic>
        <p:nvPicPr>
          <p:cNvPr id="131" name="Picture 13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509A4F5-2563-488A-9ECE-3745FBAAA5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9143" y="8471696"/>
            <a:ext cx="533369" cy="400050"/>
          </a:xfrm>
          <a:prstGeom prst="rect">
            <a:avLst/>
          </a:prstGeom>
        </p:spPr>
      </p:pic>
      <p:sp>
        <p:nvSpPr>
          <p:cNvPr id="135" name="TextBox 48">
            <a:extLst>
              <a:ext uri="{FF2B5EF4-FFF2-40B4-BE49-F238E27FC236}">
                <a16:creationId xmlns:a16="http://schemas.microsoft.com/office/drawing/2014/main" id="{98EF4AF0-7BFD-0424-2E26-DDCB27F53282}"/>
              </a:ext>
            </a:extLst>
          </p:cNvPr>
          <p:cNvSpPr txBox="1"/>
          <p:nvPr/>
        </p:nvSpPr>
        <p:spPr>
          <a:xfrm>
            <a:off x="2344340" y="8698302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C84AE8"/>
                </a:solidFill>
                <a:cs typeface="Calibri"/>
              </a:rPr>
              <a:t>Immigration</a:t>
            </a:r>
            <a:endParaRPr lang="en-US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2F73018-2DBA-0849-1C7E-33314F770EC3}"/>
              </a:ext>
            </a:extLst>
          </p:cNvPr>
          <p:cNvSpPr txBox="1"/>
          <p:nvPr/>
        </p:nvSpPr>
        <p:spPr>
          <a:xfrm>
            <a:off x="1588552" y="7907651"/>
            <a:ext cx="1072104" cy="461665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1: Queen, Government and Religion</a:t>
            </a:r>
            <a:endParaRPr lang="en-US" dirty="0"/>
          </a:p>
        </p:txBody>
      </p:sp>
      <p:sp>
        <p:nvSpPr>
          <p:cNvPr id="6" name="TextBox 48">
            <a:extLst>
              <a:ext uri="{FF2B5EF4-FFF2-40B4-BE49-F238E27FC236}">
                <a16:creationId xmlns:a16="http://schemas.microsoft.com/office/drawing/2014/main" id="{C72AFE23-6370-82D9-CE9A-B01A4BC896E2}"/>
              </a:ext>
            </a:extLst>
          </p:cNvPr>
          <p:cNvSpPr txBox="1"/>
          <p:nvPr/>
        </p:nvSpPr>
        <p:spPr>
          <a:xfrm>
            <a:off x="430967" y="8004730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Elizabeth's background</a:t>
            </a:r>
            <a:endParaRPr lang="en-US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sp>
        <p:nvSpPr>
          <p:cNvPr id="7" name="TextBox 48">
            <a:extLst>
              <a:ext uri="{FF2B5EF4-FFF2-40B4-BE49-F238E27FC236}">
                <a16:creationId xmlns:a16="http://schemas.microsoft.com/office/drawing/2014/main" id="{4221374C-B5FB-036D-42C8-A94ADF0A1479}"/>
              </a:ext>
            </a:extLst>
          </p:cNvPr>
          <p:cNvSpPr txBox="1"/>
          <p:nvPr/>
        </p:nvSpPr>
        <p:spPr>
          <a:xfrm>
            <a:off x="898483" y="7808720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Society and government</a:t>
            </a:r>
            <a:endParaRPr lang="en-US" dirty="0"/>
          </a:p>
        </p:txBody>
      </p:sp>
      <p:sp>
        <p:nvSpPr>
          <p:cNvPr id="8" name="TextBox 48">
            <a:extLst>
              <a:ext uri="{FF2B5EF4-FFF2-40B4-BE49-F238E27FC236}">
                <a16:creationId xmlns:a16="http://schemas.microsoft.com/office/drawing/2014/main" id="{EAE8A529-632E-BA18-005B-B0DDA97A7EDF}"/>
              </a:ext>
            </a:extLst>
          </p:cNvPr>
          <p:cNvSpPr txBox="1"/>
          <p:nvPr/>
        </p:nvSpPr>
        <p:spPr>
          <a:xfrm>
            <a:off x="1411410" y="7627788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The Privy Council</a:t>
            </a:r>
            <a:endParaRPr lang="en-US" dirty="0"/>
          </a:p>
        </p:txBody>
      </p:sp>
      <p:sp>
        <p:nvSpPr>
          <p:cNvPr id="9" name="TextBox 48">
            <a:extLst>
              <a:ext uri="{FF2B5EF4-FFF2-40B4-BE49-F238E27FC236}">
                <a16:creationId xmlns:a16="http://schemas.microsoft.com/office/drawing/2014/main" id="{3D6202BF-AB23-792C-33CF-E331D09EA409}"/>
              </a:ext>
            </a:extLst>
          </p:cNvPr>
          <p:cNvSpPr txBox="1"/>
          <p:nvPr/>
        </p:nvSpPr>
        <p:spPr>
          <a:xfrm>
            <a:off x="1938995" y="7537322"/>
            <a:ext cx="6377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Legitimacy, gender and marriage</a:t>
            </a:r>
            <a:endParaRPr lang="en-US" dirty="0"/>
          </a:p>
        </p:txBody>
      </p:sp>
      <p:sp>
        <p:nvSpPr>
          <p:cNvPr id="10" name="TextBox 48">
            <a:extLst>
              <a:ext uri="{FF2B5EF4-FFF2-40B4-BE49-F238E27FC236}">
                <a16:creationId xmlns:a16="http://schemas.microsoft.com/office/drawing/2014/main" id="{99612329-185E-3E9F-CB66-ED47859CC9D3}"/>
              </a:ext>
            </a:extLst>
          </p:cNvPr>
          <p:cNvSpPr txBox="1"/>
          <p:nvPr/>
        </p:nvSpPr>
        <p:spPr>
          <a:xfrm>
            <a:off x="2466581" y="7507167"/>
            <a:ext cx="6377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Challenges at home and abroad</a:t>
            </a:r>
            <a:endParaRPr lang="en-US" sz="600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pic>
        <p:nvPicPr>
          <p:cNvPr id="11" name="Picture 10" descr="A picture containing diagram&#10;&#10;Description automatically generated">
            <a:extLst>
              <a:ext uri="{FF2B5EF4-FFF2-40B4-BE49-F238E27FC236}">
                <a16:creationId xmlns:a16="http://schemas.microsoft.com/office/drawing/2014/main" id="{903BF81B-819C-A914-4830-01DDA81B71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3939" y="7951911"/>
            <a:ext cx="514320" cy="371475"/>
          </a:xfrm>
          <a:prstGeom prst="rect">
            <a:avLst/>
          </a:prstGeom>
        </p:spPr>
      </p:pic>
      <p:sp>
        <p:nvSpPr>
          <p:cNvPr id="12" name="TextBox 48">
            <a:extLst>
              <a:ext uri="{FF2B5EF4-FFF2-40B4-BE49-F238E27FC236}">
                <a16:creationId xmlns:a16="http://schemas.microsoft.com/office/drawing/2014/main" id="{4D1B3E27-EA17-79B1-FBC7-9F393CCCA8C7}"/>
              </a:ext>
            </a:extLst>
          </p:cNvPr>
          <p:cNvSpPr txBox="1"/>
          <p:nvPr/>
        </p:nvSpPr>
        <p:spPr>
          <a:xfrm>
            <a:off x="3070519" y="7567476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The Reformation</a:t>
            </a:r>
            <a:endParaRPr lang="en-US" sz="600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sp>
        <p:nvSpPr>
          <p:cNvPr id="13" name="TextBox 48">
            <a:extLst>
              <a:ext uri="{FF2B5EF4-FFF2-40B4-BE49-F238E27FC236}">
                <a16:creationId xmlns:a16="http://schemas.microsoft.com/office/drawing/2014/main" id="{3BA069BB-084C-11E5-A7C4-40004A38395C}"/>
              </a:ext>
            </a:extLst>
          </p:cNvPr>
          <p:cNvSpPr txBox="1"/>
          <p:nvPr/>
        </p:nvSpPr>
        <p:spPr>
          <a:xfrm>
            <a:off x="3643321" y="7567477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The Religious Settlement</a:t>
            </a:r>
            <a:endParaRPr lang="en-US" dirty="0"/>
          </a:p>
        </p:txBody>
      </p:sp>
      <p:sp>
        <p:nvSpPr>
          <p:cNvPr id="14" name="TextBox 48">
            <a:extLst>
              <a:ext uri="{FF2B5EF4-FFF2-40B4-BE49-F238E27FC236}">
                <a16:creationId xmlns:a16="http://schemas.microsoft.com/office/drawing/2014/main" id="{85609883-FA05-19C6-6259-BA2E249625AE}"/>
              </a:ext>
            </a:extLst>
          </p:cNvPr>
          <p:cNvSpPr txBox="1"/>
          <p:nvPr/>
        </p:nvSpPr>
        <p:spPr>
          <a:xfrm>
            <a:off x="5061896" y="8306280"/>
            <a:ext cx="6377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Challenges to the Religious Settlement - Home</a:t>
            </a:r>
            <a:endParaRPr lang="en-US" dirty="0"/>
          </a:p>
        </p:txBody>
      </p:sp>
      <p:sp>
        <p:nvSpPr>
          <p:cNvPr id="15" name="TextBox 48">
            <a:extLst>
              <a:ext uri="{FF2B5EF4-FFF2-40B4-BE49-F238E27FC236}">
                <a16:creationId xmlns:a16="http://schemas.microsoft.com/office/drawing/2014/main" id="{C213ADDF-A403-18CB-4687-D0F009F2AA16}"/>
              </a:ext>
            </a:extLst>
          </p:cNvPr>
          <p:cNvSpPr txBox="1"/>
          <p:nvPr/>
        </p:nvSpPr>
        <p:spPr>
          <a:xfrm>
            <a:off x="5636613" y="8140426"/>
            <a:ext cx="6377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Challenges to the Religious Settlement – Abroad</a:t>
            </a:r>
            <a:endParaRPr lang="en-US" sz="600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sp>
        <p:nvSpPr>
          <p:cNvPr id="16" name="TextBox 48">
            <a:extLst>
              <a:ext uri="{FF2B5EF4-FFF2-40B4-BE49-F238E27FC236}">
                <a16:creationId xmlns:a16="http://schemas.microsoft.com/office/drawing/2014/main" id="{CDCAE65D-325A-945A-162A-E4EE05C63F67}"/>
              </a:ext>
            </a:extLst>
          </p:cNvPr>
          <p:cNvSpPr txBox="1"/>
          <p:nvPr/>
        </p:nvSpPr>
        <p:spPr>
          <a:xfrm>
            <a:off x="6179270" y="7869029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Mary Queen of Scots</a:t>
            </a:r>
            <a:endParaRPr lang="en-US" dirty="0"/>
          </a:p>
        </p:txBody>
      </p:sp>
      <p:pic>
        <p:nvPicPr>
          <p:cNvPr id="17" name="Picture 1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FBF5C49-CFFF-73DA-76F2-15115D6452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84707" y="7687658"/>
            <a:ext cx="533369" cy="400050"/>
          </a:xfrm>
          <a:prstGeom prst="rect">
            <a:avLst/>
          </a:prstGeom>
        </p:spPr>
      </p:pic>
      <p:sp>
        <p:nvSpPr>
          <p:cNvPr id="18" name="TextBox 1">
            <a:extLst>
              <a:ext uri="{FF2B5EF4-FFF2-40B4-BE49-F238E27FC236}">
                <a16:creationId xmlns:a16="http://schemas.microsoft.com/office/drawing/2014/main" id="{B54F1511-2EB0-E161-EF85-EFF273974317}"/>
              </a:ext>
            </a:extLst>
          </p:cNvPr>
          <p:cNvSpPr txBox="1"/>
          <p:nvPr/>
        </p:nvSpPr>
        <p:spPr>
          <a:xfrm>
            <a:off x="5402575" y="7153770"/>
            <a:ext cx="1313263" cy="464154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2: Challenges to Elizabeth at home and abroad</a:t>
            </a:r>
            <a:endParaRPr lang="en-US" sz="800" b="1" dirty="0">
              <a:ea typeface="Calibri"/>
              <a:cs typeface="Calibri"/>
            </a:endParaRPr>
          </a:p>
        </p:txBody>
      </p:sp>
      <p:sp>
        <p:nvSpPr>
          <p:cNvPr id="19" name="TextBox 48">
            <a:extLst>
              <a:ext uri="{FF2B5EF4-FFF2-40B4-BE49-F238E27FC236}">
                <a16:creationId xmlns:a16="http://schemas.microsoft.com/office/drawing/2014/main" id="{44C50B26-99F0-100B-B0AE-5D70ECFB8216}"/>
              </a:ext>
            </a:extLst>
          </p:cNvPr>
          <p:cNvSpPr txBox="1"/>
          <p:nvPr/>
        </p:nvSpPr>
        <p:spPr>
          <a:xfrm>
            <a:off x="5789556" y="6738206"/>
            <a:ext cx="6377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The Revolt of the Northern Earls</a:t>
            </a:r>
            <a:endParaRPr lang="en-US" dirty="0"/>
          </a:p>
        </p:txBody>
      </p:sp>
      <p:sp>
        <p:nvSpPr>
          <p:cNvPr id="20" name="TextBox 48">
            <a:extLst>
              <a:ext uri="{FF2B5EF4-FFF2-40B4-BE49-F238E27FC236}">
                <a16:creationId xmlns:a16="http://schemas.microsoft.com/office/drawing/2014/main" id="{8F36032E-DD55-ABAC-2B54-1B24F1385935}"/>
              </a:ext>
            </a:extLst>
          </p:cNvPr>
          <p:cNvSpPr txBox="1"/>
          <p:nvPr/>
        </p:nvSpPr>
        <p:spPr>
          <a:xfrm>
            <a:off x="5201774" y="6542198"/>
            <a:ext cx="6377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The Ridolfi and Throckmorton Plots</a:t>
            </a:r>
            <a:endParaRPr lang="en-US" dirty="0"/>
          </a:p>
        </p:txBody>
      </p:sp>
      <p:sp>
        <p:nvSpPr>
          <p:cNvPr id="21" name="TextBox 48">
            <a:extLst>
              <a:ext uri="{FF2B5EF4-FFF2-40B4-BE49-F238E27FC236}">
                <a16:creationId xmlns:a16="http://schemas.microsoft.com/office/drawing/2014/main" id="{32533DC5-813D-3AB4-A1C6-186D620523C9}"/>
              </a:ext>
            </a:extLst>
          </p:cNvPr>
          <p:cNvSpPr txBox="1"/>
          <p:nvPr/>
        </p:nvSpPr>
        <p:spPr>
          <a:xfrm>
            <a:off x="4600322" y="6602508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The Babington Plot</a:t>
            </a:r>
            <a:endParaRPr lang="en-US" dirty="0"/>
          </a:p>
        </p:txBody>
      </p:sp>
      <p:sp>
        <p:nvSpPr>
          <p:cNvPr id="22" name="TextBox 48">
            <a:extLst>
              <a:ext uri="{FF2B5EF4-FFF2-40B4-BE49-F238E27FC236}">
                <a16:creationId xmlns:a16="http://schemas.microsoft.com/office/drawing/2014/main" id="{DDF9A328-E218-BE14-91A9-587BCD4F874F}"/>
              </a:ext>
            </a:extLst>
          </p:cNvPr>
          <p:cNvSpPr txBox="1"/>
          <p:nvPr/>
        </p:nvSpPr>
        <p:spPr>
          <a:xfrm>
            <a:off x="3983578" y="6512042"/>
            <a:ext cx="75836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Drake's Circumnavigation of the Globe</a:t>
            </a:r>
            <a:endParaRPr lang="en-US" sz="600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sp>
        <p:nvSpPr>
          <p:cNvPr id="23" name="TextBox 48">
            <a:extLst>
              <a:ext uri="{FF2B5EF4-FFF2-40B4-BE49-F238E27FC236}">
                <a16:creationId xmlns:a16="http://schemas.microsoft.com/office/drawing/2014/main" id="{BD1D3669-2D9A-1773-F7D2-4828DC05D4D4}"/>
              </a:ext>
            </a:extLst>
          </p:cNvPr>
          <p:cNvSpPr txBox="1"/>
          <p:nvPr/>
        </p:nvSpPr>
        <p:spPr>
          <a:xfrm>
            <a:off x="3381696" y="6496964"/>
            <a:ext cx="68299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Increased tension with Spain</a:t>
            </a:r>
            <a:endParaRPr lang="en-US" dirty="0"/>
          </a:p>
        </p:txBody>
      </p:sp>
      <p:sp>
        <p:nvSpPr>
          <p:cNvPr id="24" name="TextBox 48">
            <a:extLst>
              <a:ext uri="{FF2B5EF4-FFF2-40B4-BE49-F238E27FC236}">
                <a16:creationId xmlns:a16="http://schemas.microsoft.com/office/drawing/2014/main" id="{6E856AAA-825C-2C58-A9D4-BF73FCD001BF}"/>
              </a:ext>
            </a:extLst>
          </p:cNvPr>
          <p:cNvSpPr txBox="1"/>
          <p:nvPr/>
        </p:nvSpPr>
        <p:spPr>
          <a:xfrm>
            <a:off x="2839932" y="6542197"/>
            <a:ext cx="59256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Cause of the Armada</a:t>
            </a:r>
            <a:endParaRPr lang="en-US" dirty="0"/>
          </a:p>
        </p:txBody>
      </p:sp>
      <p:sp>
        <p:nvSpPr>
          <p:cNvPr id="25" name="TextBox 48">
            <a:extLst>
              <a:ext uri="{FF2B5EF4-FFF2-40B4-BE49-F238E27FC236}">
                <a16:creationId xmlns:a16="http://schemas.microsoft.com/office/drawing/2014/main" id="{2F1F1278-DF0A-3A1F-60EC-BCB858B4E7D6}"/>
              </a:ext>
            </a:extLst>
          </p:cNvPr>
          <p:cNvSpPr txBox="1"/>
          <p:nvPr/>
        </p:nvSpPr>
        <p:spPr>
          <a:xfrm>
            <a:off x="2206933" y="6557275"/>
            <a:ext cx="68299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Failure of the Armada</a:t>
            </a:r>
            <a:endParaRPr lang="en-US" sz="600" dirty="0">
              <a:solidFill>
                <a:srgbClr val="0070C0"/>
              </a:solidFill>
              <a:ea typeface="Calibri"/>
              <a:cs typeface="Calibri"/>
            </a:endParaRPr>
          </a:p>
        </p:txBody>
      </p:sp>
      <p:pic>
        <p:nvPicPr>
          <p:cNvPr id="26" name="Picture 2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273AFA3-E1D9-93A2-E225-22769AEC74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1488" y="6963931"/>
            <a:ext cx="533369" cy="400050"/>
          </a:xfrm>
          <a:prstGeom prst="rect">
            <a:avLst/>
          </a:prstGeom>
        </p:spPr>
      </p:pic>
      <p:pic>
        <p:nvPicPr>
          <p:cNvPr id="27" name="Picture 26" descr="A picture containing diagram&#10;&#10;Description automatically generated">
            <a:extLst>
              <a:ext uri="{FF2B5EF4-FFF2-40B4-BE49-F238E27FC236}">
                <a16:creationId xmlns:a16="http://schemas.microsoft.com/office/drawing/2014/main" id="{9102FC8A-6C50-1CE9-E11D-15C36EE2E0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1164" y="6926632"/>
            <a:ext cx="514320" cy="371475"/>
          </a:xfrm>
          <a:prstGeom prst="rect">
            <a:avLst/>
          </a:prstGeom>
        </p:spPr>
      </p:pic>
      <p:sp>
        <p:nvSpPr>
          <p:cNvPr id="28" name="TextBox 1">
            <a:extLst>
              <a:ext uri="{FF2B5EF4-FFF2-40B4-BE49-F238E27FC236}">
                <a16:creationId xmlns:a16="http://schemas.microsoft.com/office/drawing/2014/main" id="{A0E60DAD-1D4A-E3A5-A265-30E0F26A4713}"/>
              </a:ext>
            </a:extLst>
          </p:cNvPr>
          <p:cNvSpPr txBox="1"/>
          <p:nvPr/>
        </p:nvSpPr>
        <p:spPr>
          <a:xfrm>
            <a:off x="762110" y="6927605"/>
            <a:ext cx="1313263" cy="461665"/>
          </a:xfrm>
          <a:prstGeom prst="rect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b="1" dirty="0">
                <a:solidFill>
                  <a:srgbClr val="000000"/>
                </a:solidFill>
                <a:ea typeface="Calibri"/>
                <a:cs typeface="Calibri"/>
              </a:rPr>
              <a:t>Topic Area 3: </a:t>
            </a:r>
            <a:r>
              <a:rPr lang="en-US" sz="800" b="1" dirty="0">
                <a:solidFill>
                  <a:srgbClr val="000000"/>
                </a:solidFill>
                <a:ea typeface="+mn-lt"/>
                <a:cs typeface="+mn-lt"/>
              </a:rPr>
              <a:t>Elizabethan society in the Age of Exploration, 1558–88</a:t>
            </a:r>
            <a:endParaRPr lang="en-US" sz="800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9" name="TextBox 48">
            <a:extLst>
              <a:ext uri="{FF2B5EF4-FFF2-40B4-BE49-F238E27FC236}">
                <a16:creationId xmlns:a16="http://schemas.microsoft.com/office/drawing/2014/main" id="{08969046-5548-E39E-9610-926F8635DD37}"/>
              </a:ext>
            </a:extLst>
          </p:cNvPr>
          <p:cNvSpPr txBox="1"/>
          <p:nvPr/>
        </p:nvSpPr>
        <p:spPr>
          <a:xfrm>
            <a:off x="1541106" y="6632662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Education</a:t>
            </a:r>
            <a:endParaRPr lang="en-US" dirty="0"/>
          </a:p>
        </p:txBody>
      </p:sp>
      <p:sp>
        <p:nvSpPr>
          <p:cNvPr id="30" name="TextBox 48">
            <a:extLst>
              <a:ext uri="{FF2B5EF4-FFF2-40B4-BE49-F238E27FC236}">
                <a16:creationId xmlns:a16="http://schemas.microsoft.com/office/drawing/2014/main" id="{12F97D9A-9D15-C068-45CF-296DACD9A9EE}"/>
              </a:ext>
            </a:extLst>
          </p:cNvPr>
          <p:cNvSpPr txBox="1"/>
          <p:nvPr/>
        </p:nvSpPr>
        <p:spPr>
          <a:xfrm>
            <a:off x="64565" y="7160378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Leisure and Pastimes</a:t>
            </a:r>
            <a:endParaRPr lang="en-US" dirty="0"/>
          </a:p>
        </p:txBody>
      </p:sp>
      <p:sp>
        <p:nvSpPr>
          <p:cNvPr id="31" name="TextBox 48">
            <a:extLst>
              <a:ext uri="{FF2B5EF4-FFF2-40B4-BE49-F238E27FC236}">
                <a16:creationId xmlns:a16="http://schemas.microsoft.com/office/drawing/2014/main" id="{CE402952-AC9B-206C-4C08-F2EAE1C3A45F}"/>
              </a:ext>
            </a:extLst>
          </p:cNvPr>
          <p:cNvSpPr txBox="1"/>
          <p:nvPr/>
        </p:nvSpPr>
        <p:spPr>
          <a:xfrm>
            <a:off x="4321" y="6873904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Poverty</a:t>
            </a:r>
            <a:endParaRPr lang="en-US" dirty="0"/>
          </a:p>
        </p:txBody>
      </p:sp>
      <p:sp>
        <p:nvSpPr>
          <p:cNvPr id="32" name="TextBox 48">
            <a:extLst>
              <a:ext uri="{FF2B5EF4-FFF2-40B4-BE49-F238E27FC236}">
                <a16:creationId xmlns:a16="http://schemas.microsoft.com/office/drawing/2014/main" id="{289C82C1-82D1-1576-C9D4-43FE8F50EF65}"/>
              </a:ext>
            </a:extLst>
          </p:cNvPr>
          <p:cNvSpPr txBox="1"/>
          <p:nvPr/>
        </p:nvSpPr>
        <p:spPr>
          <a:xfrm>
            <a:off x="-25777" y="6512040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Exploration</a:t>
            </a:r>
            <a:endParaRPr lang="en-US" dirty="0"/>
          </a:p>
        </p:txBody>
      </p:sp>
      <p:sp>
        <p:nvSpPr>
          <p:cNvPr id="33" name="TextBox 48">
            <a:extLst>
              <a:ext uri="{FF2B5EF4-FFF2-40B4-BE49-F238E27FC236}">
                <a16:creationId xmlns:a16="http://schemas.microsoft.com/office/drawing/2014/main" id="{9BCB1566-6385-B466-FD9C-00D22AAD35CC}"/>
              </a:ext>
            </a:extLst>
          </p:cNvPr>
          <p:cNvSpPr txBox="1"/>
          <p:nvPr/>
        </p:nvSpPr>
        <p:spPr>
          <a:xfrm>
            <a:off x="441528" y="6135099"/>
            <a:ext cx="63778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Exploration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A1EB354-8B5A-3EDB-C492-3E3DBB9A1361}"/>
              </a:ext>
            </a:extLst>
          </p:cNvPr>
          <p:cNvSpPr/>
          <p:nvPr/>
        </p:nvSpPr>
        <p:spPr>
          <a:xfrm>
            <a:off x="233511" y="5888277"/>
            <a:ext cx="618182" cy="512639"/>
          </a:xfrm>
          <a:prstGeom prst="rect">
            <a:avLst/>
          </a:prstGeom>
          <a:solidFill>
            <a:srgbClr val="F6F6F6"/>
          </a:solidFill>
          <a:ln>
            <a:solidFill>
              <a:srgbClr val="F6F6F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48">
            <a:extLst>
              <a:ext uri="{FF2B5EF4-FFF2-40B4-BE49-F238E27FC236}">
                <a16:creationId xmlns:a16="http://schemas.microsoft.com/office/drawing/2014/main" id="{3CFC5BB3-837E-F70D-1134-9369902ED723}"/>
              </a:ext>
            </a:extLst>
          </p:cNvPr>
          <p:cNvSpPr txBox="1"/>
          <p:nvPr/>
        </p:nvSpPr>
        <p:spPr>
          <a:xfrm>
            <a:off x="155176" y="6135099"/>
            <a:ext cx="63778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0070C0"/>
                </a:solidFill>
                <a:cs typeface="Calibri"/>
              </a:rPr>
              <a:t>Raleigh and Virginia</a:t>
            </a:r>
            <a:endParaRPr lang="en-US" dirty="0"/>
          </a:p>
        </p:txBody>
      </p:sp>
      <p:pic>
        <p:nvPicPr>
          <p:cNvPr id="37" name="Picture 3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A136539-333E-C653-5942-B3EA816F771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74" y="6000446"/>
            <a:ext cx="666525" cy="438150"/>
          </a:xfrm>
          <a:prstGeom prst="rect">
            <a:avLst/>
          </a:prstGeom>
        </p:spPr>
      </p:pic>
      <p:pic>
        <p:nvPicPr>
          <p:cNvPr id="38" name="Picture 37" descr="A picture containing diagram&#10;&#10;Description automatically generated">
            <a:extLst>
              <a:ext uri="{FF2B5EF4-FFF2-40B4-BE49-F238E27FC236}">
                <a16:creationId xmlns:a16="http://schemas.microsoft.com/office/drawing/2014/main" id="{9F87A5AC-A4F6-5F67-A0FD-FE3B38A6D6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272" y="6489380"/>
            <a:ext cx="514320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eth xmlns="2ae8b9b8-deb7-4e47-ba09-cc2898df0d8c" xsi:nil="true"/>
    <DateandTime xmlns="2ae8b9b8-deb7-4e47-ba09-cc2898df0d8c" xsi:nil="true"/>
    <TaxCatchAll xmlns="baff96f5-a7d4-4f1d-8526-ffc6a0e3c1dd" xsi:nil="true"/>
    <lcf76f155ced4ddcb4097134ff3c332f xmlns="2ae8b9b8-deb7-4e47-ba09-cc2898df0d8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9E0B2B11D76E45A4A8CA10C7FC0931" ma:contentTypeVersion="21" ma:contentTypeDescription="Create a new document." ma:contentTypeScope="" ma:versionID="7b5ab6c6d5cea6e5a058d3189d50fcfb">
  <xsd:schema xmlns:xsd="http://www.w3.org/2001/XMLSchema" xmlns:xs="http://www.w3.org/2001/XMLSchema" xmlns:p="http://schemas.microsoft.com/office/2006/metadata/properties" xmlns:ns2="2ae8b9b8-deb7-4e47-ba09-cc2898df0d8c" xmlns:ns3="baff96f5-a7d4-4f1d-8526-ffc6a0e3c1dd" targetNamespace="http://schemas.microsoft.com/office/2006/metadata/properties" ma:root="true" ma:fieldsID="41a9c2034204a5b9543db65af6179092" ns2:_="" ns3:_="">
    <xsd:import namespace="2ae8b9b8-deb7-4e47-ba09-cc2898df0d8c"/>
    <xsd:import namespace="baff96f5-a7d4-4f1d-8526-ffc6a0e3c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Beth" minOccurs="0"/>
                <xsd:element ref="ns2:MediaServiceLocation" minOccurs="0"/>
                <xsd:element ref="ns2:DateandTim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8b9b8-deb7-4e47-ba09-cc2898df0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Beth" ma:index="19" nillable="true" ma:displayName="Beth" ma:format="DateTime" ma:internalName="Beth">
      <xsd:simpleType>
        <xsd:restriction base="dms:DateTime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DateandTime" ma:index="21" nillable="true" ma:displayName="Date and Time" ma:format="DateOnly" ma:internalName="DateandTime">
      <xsd:simpleType>
        <xsd:restriction base="dms:DateTime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f96f5-a7d4-4f1d-8526-ffc6a0e3c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6046488-a493-40a3-aad1-5cc745c4a11b}" ma:internalName="TaxCatchAll" ma:showField="CatchAllData" ma:web="baff96f5-a7d4-4f1d-8526-ffc6a0e3c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205D65-FAE3-419C-A3DC-488DC3974629}">
  <ds:schemaRefs>
    <ds:schemaRef ds:uri="http://purl.org/dc/elements/1.1/"/>
    <ds:schemaRef ds:uri="http://schemas.microsoft.com/office/2006/metadata/properties"/>
    <ds:schemaRef ds:uri="2ae8b9b8-deb7-4e47-ba09-cc2898df0d8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aff96f5-a7d4-4f1d-8526-ffc6a0e3c1d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78A83F2-81F6-4BA7-96F9-947AEE22A2B7}"/>
</file>

<file path=customXml/itemProps3.xml><?xml version="1.0" encoding="utf-8"?>
<ds:datastoreItem xmlns:ds="http://schemas.openxmlformats.org/officeDocument/2006/customXml" ds:itemID="{C8467DF2-671F-494A-9BF8-32896AC3EE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1578</TotalTime>
  <Words>803</Words>
  <Application>Microsoft Office PowerPoint</Application>
  <PresentationFormat>A4 Paper (210x297 mm)</PresentationFormat>
  <Paragraphs>89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 – Y11 History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Leonie Waring</cp:lastModifiedBy>
  <cp:revision>776</cp:revision>
  <dcterms:created xsi:type="dcterms:W3CDTF">2019-07-02T10:31:49Z</dcterms:created>
  <dcterms:modified xsi:type="dcterms:W3CDTF">2024-06-07T10:51:22Z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0x0101009B9E0B2B11D76E45A4A8CA10C7FC0931</vt:lpwstr>
  </property>
  <property fmtid="{D5CDD505-2E9C-101B-9397-08002B2CF9AE}" pid="3" name="MediaServiceImageTags">
    <vt:lpwstr/>
  </property>
</Properties>
</file>