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BA822-1BB8-5274-6118-435EB09EA8C8}" v="7" dt="2021-12-09T14:47:52.166"/>
    <p1510:client id="{3EF7DAE0-9E44-7642-1589-DB45D3ABF1D1}" v="1039" dt="2020-04-29T14:20:21.360"/>
    <p1510:client id="{4419F042-A7EB-9F44-72F9-7CC5B8DF6693}" v="1" dt="2021-09-05T17:40:22.736"/>
    <p1510:client id="{6DE114C0-89DF-7EC2-E8EA-A4A3C07C805E}" v="86" dt="2021-12-10T14:43:20.798"/>
    <p1510:client id="{9EEB2E4E-6D56-0F54-3CA3-C7BBDAC5013D}" v="2" dt="2021-09-06T10:46:21.1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3708" autoAdjust="0"/>
  </p:normalViewPr>
  <p:slideViewPr>
    <p:cSldViewPr snapToGrid="0">
      <p:cViewPr>
        <p:scale>
          <a:sx n="125" d="100"/>
          <a:sy n="125" d="100"/>
        </p:scale>
        <p:origin x="894" y="-1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460375" y="2915795"/>
            <a:ext cx="6550025" cy="6392546"/>
            <a:chOff x="307975" y="2969963"/>
            <a:chExt cx="6550025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 rotWithShape="1">
            <a:blip r:embed="rId2"/>
            <a:srcRect r="6358"/>
            <a:stretch/>
          </p:blipFill>
          <p:spPr>
            <a:xfrm>
              <a:off x="319671" y="3935785"/>
              <a:ext cx="6096369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390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486400" y="8781455"/>
            <a:ext cx="1361172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KS4 Maths continues…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5023323" y="7198645"/>
            <a:ext cx="134059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 Autumn Term 1b</a:t>
            </a:r>
          </a:p>
        </p:txBody>
      </p:sp>
      <p:sp>
        <p:nvSpPr>
          <p:cNvPr id="296" name="Oval 295"/>
          <p:cNvSpPr/>
          <p:nvPr/>
        </p:nvSpPr>
        <p:spPr>
          <a:xfrm>
            <a:off x="193148" y="61568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 Spring Term 2a</a:t>
            </a:r>
          </a:p>
        </p:txBody>
      </p:sp>
      <p:sp>
        <p:nvSpPr>
          <p:cNvPr id="299" name="Oval 298"/>
          <p:cNvSpPr/>
          <p:nvPr/>
        </p:nvSpPr>
        <p:spPr>
          <a:xfrm>
            <a:off x="5115769" y="5182610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2b</a:t>
            </a:r>
          </a:p>
        </p:txBody>
      </p:sp>
      <p:sp>
        <p:nvSpPr>
          <p:cNvPr id="302" name="Oval 301"/>
          <p:cNvSpPr/>
          <p:nvPr/>
        </p:nvSpPr>
        <p:spPr>
          <a:xfrm>
            <a:off x="460375" y="4129368"/>
            <a:ext cx="1338773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 Summer Term 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47" y="158755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662971" y="1655703"/>
            <a:ext cx="128776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 Examination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5358097" y="3257922"/>
            <a:ext cx="1281320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 Summer Term 3b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048838" y="938954"/>
            <a:ext cx="132656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Post 16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7" y="1345777"/>
            <a:ext cx="1227475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Final GCSE Examination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51316" y="276074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91458" y="37701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68931" y="577228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20452" y="476157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44535" y="67574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77387" y="777086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33097" y="77303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EA30D88-8E8F-4D80-A4E4-7290BD085A25}"/>
              </a:ext>
            </a:extLst>
          </p:cNvPr>
          <p:cNvSpPr txBox="1"/>
          <p:nvPr/>
        </p:nvSpPr>
        <p:spPr>
          <a:xfrm>
            <a:off x="1675522" y="7439605"/>
            <a:ext cx="993831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Gradients &amp; lines</a:t>
            </a:r>
            <a:endParaRPr lang="en-GB" sz="600" dirty="0">
              <a:cs typeface="Calibri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6FF8030-E3D3-4754-8FC6-89DBF339D639}"/>
              </a:ext>
            </a:extLst>
          </p:cNvPr>
          <p:cNvSpPr txBox="1"/>
          <p:nvPr/>
        </p:nvSpPr>
        <p:spPr>
          <a:xfrm>
            <a:off x="2769388" y="7439606"/>
            <a:ext cx="851064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Non- linear graphs</a:t>
            </a:r>
            <a:endParaRPr lang="en-GB" sz="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EDFCCC5-C288-4056-96B7-7E40E5675D9B}"/>
              </a:ext>
            </a:extLst>
          </p:cNvPr>
          <p:cNvSpPr txBox="1"/>
          <p:nvPr/>
        </p:nvSpPr>
        <p:spPr>
          <a:xfrm>
            <a:off x="3858922" y="6489006"/>
            <a:ext cx="995123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Expanding and Factorising</a:t>
            </a:r>
            <a:endParaRPr lang="en-GB" sz="600" dirty="0">
              <a:cs typeface="Calibri"/>
            </a:endParaRP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08FBBF84-C004-4228-B760-A6E050D75ADD}"/>
              </a:ext>
            </a:extLst>
          </p:cNvPr>
          <p:cNvSpPr txBox="1"/>
          <p:nvPr/>
        </p:nvSpPr>
        <p:spPr>
          <a:xfrm>
            <a:off x="2569683" y="3443575"/>
            <a:ext cx="1211127" cy="30777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400" dirty="0"/>
              <a:t>Revision</a:t>
            </a:r>
            <a:endParaRPr lang="en-US" sz="1400" dirty="0">
              <a:cs typeface="Calibri"/>
            </a:endParaRP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26915" y="7407896"/>
            <a:ext cx="1341398" cy="439251"/>
          </a:xfrm>
          <a:prstGeom prst="rect">
            <a:avLst/>
          </a:prstGeom>
          <a:solidFill>
            <a:srgbClr val="F6F6F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1-Graphs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5203853" y="6338063"/>
            <a:ext cx="1526125" cy="577796"/>
          </a:xfrm>
          <a:prstGeom prst="rect">
            <a:avLst/>
          </a:prstGeom>
          <a:solidFill>
            <a:srgbClr val="F6F6F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Unit 2-Algebra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22734" y="3420778"/>
            <a:ext cx="1526125" cy="57779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Revision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2B25CE-C602-4EC2-A8E3-994A09EC7496}"/>
              </a:ext>
            </a:extLst>
          </p:cNvPr>
          <p:cNvSpPr/>
          <p:nvPr/>
        </p:nvSpPr>
        <p:spPr>
          <a:xfrm>
            <a:off x="1400239" y="6813203"/>
            <a:ext cx="1223217" cy="47055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Mock Examination</a:t>
            </a:r>
            <a:endParaRPr lang="en-GB" sz="1200" b="1" i="1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DD71606-0B81-407D-B0FB-802BB65FAD3F}"/>
              </a:ext>
            </a:extLst>
          </p:cNvPr>
          <p:cNvSpPr/>
          <p:nvPr/>
        </p:nvSpPr>
        <p:spPr>
          <a:xfrm>
            <a:off x="3962901" y="3446316"/>
            <a:ext cx="908362" cy="30777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Exam Paper Practice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68AAEC4-7800-436A-82AE-71221DC5690F}"/>
              </a:ext>
            </a:extLst>
          </p:cNvPr>
          <p:cNvSpPr txBox="1"/>
          <p:nvPr/>
        </p:nvSpPr>
        <p:spPr>
          <a:xfrm>
            <a:off x="3391032" y="9460824"/>
            <a:ext cx="1711767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800" dirty="0">
              <a:cs typeface="Calibri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99880" y="773324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36FF8030-E3D3-4754-8FC6-89DBF339D639}"/>
              </a:ext>
            </a:extLst>
          </p:cNvPr>
          <p:cNvSpPr txBox="1"/>
          <p:nvPr/>
        </p:nvSpPr>
        <p:spPr>
          <a:xfrm>
            <a:off x="3821974" y="7442383"/>
            <a:ext cx="851064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Using  graphs</a:t>
            </a:r>
            <a:endParaRPr lang="en-GB" sz="600" dirty="0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8896" y="675086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9EDFCCC5-C288-4056-96B7-7E40E5675D9B}"/>
              </a:ext>
            </a:extLst>
          </p:cNvPr>
          <p:cNvSpPr txBox="1"/>
          <p:nvPr/>
        </p:nvSpPr>
        <p:spPr>
          <a:xfrm>
            <a:off x="2755722" y="6508661"/>
            <a:ext cx="995123" cy="184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600" dirty="0">
                <a:cs typeface="Calibri"/>
              </a:rPr>
              <a:t>Changing the subject</a:t>
            </a:r>
            <a:endParaRPr lang="en-GB" sz="600" dirty="0">
              <a:cs typeface="Calibr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8FBBF84-C004-4228-B760-A6E050D75ADD}"/>
              </a:ext>
            </a:extLst>
          </p:cNvPr>
          <p:cNvSpPr txBox="1"/>
          <p:nvPr/>
        </p:nvSpPr>
        <p:spPr>
          <a:xfrm>
            <a:off x="2620589" y="2496709"/>
            <a:ext cx="1211127" cy="27699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/>
              <a:t>GCSE Exams</a:t>
            </a:r>
            <a:endParaRPr lang="en-US" sz="1200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7744C3-619F-47AA-A7F0-044ADAB37FB7}"/>
              </a:ext>
            </a:extLst>
          </p:cNvPr>
          <p:cNvSpPr txBox="1"/>
          <p:nvPr/>
        </p:nvSpPr>
        <p:spPr>
          <a:xfrm>
            <a:off x="2155717" y="770568"/>
            <a:ext cx="2546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rgbClr val="9900CC"/>
                </a:solidFill>
              </a:rPr>
              <a:t>Year 11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480C8B0-4B13-4DE6-9D5E-0C6EF4023D71}"/>
              </a:ext>
            </a:extLst>
          </p:cNvPr>
          <p:cNvSpPr txBox="1"/>
          <p:nvPr/>
        </p:nvSpPr>
        <p:spPr>
          <a:xfrm>
            <a:off x="2569683" y="4343325"/>
            <a:ext cx="2985297" cy="52322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400" dirty="0"/>
              <a:t>Specific targeted teaching following mock</a:t>
            </a:r>
            <a:endParaRPr lang="en-US" sz="1400" dirty="0">
              <a:cs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3C06203-D446-410E-978C-B693A54443E7}"/>
              </a:ext>
            </a:extLst>
          </p:cNvPr>
          <p:cNvSpPr txBox="1"/>
          <p:nvPr/>
        </p:nvSpPr>
        <p:spPr>
          <a:xfrm>
            <a:off x="1868748" y="5319263"/>
            <a:ext cx="2985297" cy="52322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400" dirty="0"/>
              <a:t>Specific targeted teaching following mock</a:t>
            </a:r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4028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8EA1A64A95B48ADAE4238B8CD4F3E" ma:contentTypeVersion="6" ma:contentTypeDescription="Create a new document." ma:contentTypeScope="" ma:versionID="ee9848478c77b94d44e90bb5177f526e">
  <xsd:schema xmlns:xsd="http://www.w3.org/2001/XMLSchema" xmlns:xs="http://www.w3.org/2001/XMLSchema" xmlns:p="http://schemas.microsoft.com/office/2006/metadata/properties" xmlns:ns2="8c699e22-bc51-43b2-9ee5-14f528ae003b" xmlns:ns3="1ccfb3b9-5c03-4012-82d0-741db3a39192" targetNamespace="http://schemas.microsoft.com/office/2006/metadata/properties" ma:root="true" ma:fieldsID="0ace8ac5efe6a12ea83e252b95d7650b" ns2:_="" ns3:_="">
    <xsd:import namespace="8c699e22-bc51-43b2-9ee5-14f528ae003b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99e22-bc51-43b2-9ee5-14f528ae00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9D216A-68B2-4289-B4D5-2724DC3C5E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730E25-5301-4EDA-B99A-932EF9D16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699e22-bc51-43b2-9ee5-14f528ae003b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AF88D5-0767-4F69-98C5-32580FF3B1D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2387</TotalTime>
  <Words>87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Claire Cragg</cp:lastModifiedBy>
  <cp:revision>301</cp:revision>
  <dcterms:created xsi:type="dcterms:W3CDTF">2019-07-02T10:31:49Z</dcterms:created>
  <dcterms:modified xsi:type="dcterms:W3CDTF">2022-02-20T21:17:52Z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0x0101001938EA1A64A95B48ADAE4238B8CD4F3E</vt:lpwstr>
  </property>
</Properties>
</file>