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66" y="-11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6E74-02A3-4D31-B461-BAE486E2129B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8706A-E000-44E1-A8FC-94D315B624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7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88706A-E000-44E1-A8FC-94D315B624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8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176420" y="2976292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07975" y="5965801"/>
              <a:ext cx="2471320" cy="1417810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486400" y="8766215"/>
            <a:ext cx="1361172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11 begins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73368" y="1580918"/>
            <a:ext cx="5591175" cy="1800225"/>
          </a:xfrm>
          <a:prstGeom prst="rect">
            <a:avLst/>
          </a:prstGeom>
        </p:spPr>
      </p:pic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8" y="938954"/>
            <a:ext cx="1326561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END OF SCHOOL!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44431" y="7722303"/>
            <a:ext cx="14101" cy="30103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390732" y="773656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-64615" y="7253108"/>
            <a:ext cx="1367920" cy="1784212"/>
          </a:xfrm>
          <a:prstGeom prst="rect">
            <a:avLst/>
          </a:prstGeom>
          <a:solidFill>
            <a:srgbClr val="F6F6F6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1: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Algebraic Manipulation/Solving equations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Ratio and Proportion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Probability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-243173" y="5240652"/>
            <a:ext cx="1720253" cy="671003"/>
          </a:xfrm>
          <a:prstGeom prst="rect">
            <a:avLst/>
          </a:prstGeom>
          <a:solidFill>
            <a:srgbClr val="F6F6F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Half Term 3: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Simultaneous equations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Vectors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Solving inequalities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B64DDE7-D764-481F-9827-CD2BF3B442A0}"/>
              </a:ext>
            </a:extLst>
          </p:cNvPr>
          <p:cNvSpPr/>
          <p:nvPr/>
        </p:nvSpPr>
        <p:spPr>
          <a:xfrm>
            <a:off x="5034005" y="4296439"/>
            <a:ext cx="1948157" cy="1380161"/>
          </a:xfrm>
          <a:prstGeom prst="rect">
            <a:avLst/>
          </a:prstGeom>
          <a:solidFill>
            <a:srgbClr val="F6F6F6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Half Term 4: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U1: Formulae and functions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U2: Trigonometry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U3: Transformations</a:t>
            </a:r>
          </a:p>
          <a:p>
            <a:pPr algn="ctr"/>
            <a:endParaRPr lang="en-GB" sz="10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8616D71-70A0-4D90-955B-AC87D33CB951}"/>
              </a:ext>
            </a:extLst>
          </p:cNvPr>
          <p:cNvSpPr/>
          <p:nvPr/>
        </p:nvSpPr>
        <p:spPr>
          <a:xfrm>
            <a:off x="-94961" y="3056882"/>
            <a:ext cx="1707127" cy="1007827"/>
          </a:xfrm>
          <a:prstGeom prst="rect">
            <a:avLst/>
          </a:prstGeom>
          <a:solidFill>
            <a:srgbClr val="F6F6F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5: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REVISION!!!!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F734393-A6DF-4D68-8917-F79EF89C85DD}"/>
              </a:ext>
            </a:extLst>
          </p:cNvPr>
          <p:cNvSpPr/>
          <p:nvPr/>
        </p:nvSpPr>
        <p:spPr>
          <a:xfrm>
            <a:off x="4410529" y="1777049"/>
            <a:ext cx="2227740" cy="1263157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EXAM DATES: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P1 – Thursday 14</a:t>
            </a:r>
            <a:r>
              <a:rPr lang="en-GB" sz="1000" b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GB" sz="1000" b="1" dirty="0">
                <a:solidFill>
                  <a:schemeClr val="tx1"/>
                </a:solidFill>
                <a:latin typeface="+mj-lt"/>
              </a:rPr>
              <a:t> May (Non-calculator)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P2 – Wednesday 3</a:t>
            </a:r>
            <a:r>
              <a:rPr lang="en-GB" sz="1000" b="1" baseline="30000" dirty="0">
                <a:solidFill>
                  <a:schemeClr val="tx1"/>
                </a:solidFill>
                <a:latin typeface="+mj-lt"/>
              </a:rPr>
              <a:t>rd</a:t>
            </a:r>
            <a:r>
              <a:rPr lang="en-GB" sz="1000" b="1" dirty="0">
                <a:solidFill>
                  <a:schemeClr val="tx1"/>
                </a:solidFill>
                <a:latin typeface="+mj-lt"/>
              </a:rPr>
              <a:t> June (Calculator)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P3 – Wednesday 10</a:t>
            </a:r>
            <a:r>
              <a:rPr lang="en-GB" sz="1000" b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GB" sz="1000" b="1" dirty="0">
                <a:solidFill>
                  <a:schemeClr val="tx1"/>
                </a:solidFill>
                <a:latin typeface="+mj-lt"/>
              </a:rPr>
              <a:t> June (Calculator)  </a:t>
            </a:r>
            <a:endParaRPr lang="en-GB" sz="1000" b="1" dirty="0">
              <a:solidFill>
                <a:schemeClr val="tx1"/>
              </a:solidFill>
              <a:latin typeface="+mj-lt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E08F-7376-44A9-883E-EB9C222ABEE2}"/>
              </a:ext>
            </a:extLst>
          </p:cNvPr>
          <p:cNvSpPr txBox="1"/>
          <p:nvPr/>
        </p:nvSpPr>
        <p:spPr>
          <a:xfrm>
            <a:off x="1744431" y="776298"/>
            <a:ext cx="300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Year 11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5411953" y="6645953"/>
            <a:ext cx="1645882" cy="1291541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2: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Indices and surds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Non-linear functions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Quadratic equations</a:t>
            </a: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9894" y="7381927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equations.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048327" y="7332073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share an amount in a ratio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261241" y="771726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902434" y="7321075"/>
            <a:ext cx="989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represent probabilities in a tree diagram. 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363962" y="669401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130480" y="6307798"/>
            <a:ext cx="989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indices and surds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14738" y="6752659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55482" y="6337161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plot non-linear functions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567115" y="673733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1218217" y="6368353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quadratic equations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30307" y="578432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471051" y="5368823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simultaneous equations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774242" y="579214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514986" y="5376648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vectors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752441" y="471144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077410" y="4414987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formulae and functions. 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791135" y="4765844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3008195" y="4385800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sides and angles using trigonometry . 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634065" y="475446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837543" y="4349080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transformations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3414491" y="6684005"/>
            <a:ext cx="849769" cy="400110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1000" b="1" dirty="0"/>
              <a:t>MOCK EXAMS</a:t>
            </a:r>
            <a:endParaRPr lang="en-GB" sz="1000" b="1" dirty="0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926264" y="576203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667008" y="5346537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</a:t>
            </a:r>
          </a:p>
          <a:p>
            <a:r>
              <a:rPr lang="en-GB" sz="700" dirty="0"/>
              <a:t>Equations and inequalities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2925223" y="5696655"/>
            <a:ext cx="849769" cy="400110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1000" b="1" dirty="0"/>
              <a:t>MOCK EXAMS</a:t>
            </a:r>
            <a:endParaRPr lang="en-GB" sz="1000" b="1" dirty="0"/>
          </a:p>
        </p:txBody>
      </p:sp>
    </p:spTree>
    <p:extLst>
      <p:ext uri="{BB962C8B-B14F-4D97-AF65-F5344CB8AC3E}">
        <p14:creationId xmlns:p14="http://schemas.microsoft.com/office/powerpoint/2010/main" val="285402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EA1A64A95B48ADAE4238B8CD4F3E" ma:contentTypeVersion="6" ma:contentTypeDescription="Create a new document." ma:contentTypeScope="" ma:versionID="ee9848478c77b94d44e90bb5177f526e">
  <xsd:schema xmlns:xsd="http://www.w3.org/2001/XMLSchema" xmlns:xs="http://www.w3.org/2001/XMLSchema" xmlns:p="http://schemas.microsoft.com/office/2006/metadata/properties" xmlns:ns2="8c699e22-bc51-43b2-9ee5-14f528ae003b" xmlns:ns3="1ccfb3b9-5c03-4012-82d0-741db3a39192" targetNamespace="http://schemas.microsoft.com/office/2006/metadata/properties" ma:root="true" ma:fieldsID="0ace8ac5efe6a12ea83e252b95d7650b" ns2:_="" ns3:_="">
    <xsd:import namespace="8c699e22-bc51-43b2-9ee5-14f528ae003b"/>
    <xsd:import namespace="1ccfb3b9-5c03-4012-82d0-741db3a391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9e22-bc51-43b2-9ee5-14f528ae0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fb3b9-5c03-4012-82d0-741db3a391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002F06-EC86-45C3-AE5F-70B74C974E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65E305-17EE-4F6C-B402-F2A10F805DFE}">
  <ds:schemaRefs>
    <ds:schemaRef ds:uri="1ccfb3b9-5c03-4012-82d0-741db3a39192"/>
    <ds:schemaRef ds:uri="8c699e22-bc51-43b2-9ee5-14f528ae00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BA333AB-E9F9-4C16-9988-49F9853CDD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207</Words>
  <Application>Microsoft Office PowerPoint</Application>
  <PresentationFormat>A4 Paper (210x297 mm)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Johnson</cp:lastModifiedBy>
  <cp:revision>30</cp:revision>
  <dcterms:created xsi:type="dcterms:W3CDTF">2019-07-02T10:31:49Z</dcterms:created>
  <dcterms:modified xsi:type="dcterms:W3CDTF">2025-07-10T08:49:22Z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0x0101001938EA1A64A95B48ADAE4238B8CD4F3E</vt:lpwstr>
  </property>
</Properties>
</file>