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056" y="-2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43" y="1508417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GCSE continues….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66361" y="893234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11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11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924711" y="7252197"/>
            <a:ext cx="790402" cy="71134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HT1a Assessment: Muslim Beliefs and Christian Beliefs</a:t>
            </a:r>
          </a:p>
        </p:txBody>
      </p:sp>
      <p:sp>
        <p:nvSpPr>
          <p:cNvPr id="296" name="Oval 295"/>
          <p:cNvSpPr/>
          <p:nvPr/>
        </p:nvSpPr>
        <p:spPr>
          <a:xfrm>
            <a:off x="974694" y="552676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11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11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86450" y="4894581"/>
            <a:ext cx="818281" cy="7653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HT2a Assessment: Crime and Punishment and Peace and Conflict </a:t>
            </a:r>
          </a:p>
        </p:txBody>
      </p:sp>
      <p:sp>
        <p:nvSpPr>
          <p:cNvPr id="304" name="Oval 303"/>
          <p:cNvSpPr/>
          <p:nvPr/>
        </p:nvSpPr>
        <p:spPr>
          <a:xfrm>
            <a:off x="1068357" y="361619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GCSE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7" name="Pentagon 306"/>
          <p:cNvSpPr/>
          <p:nvPr/>
        </p:nvSpPr>
        <p:spPr>
          <a:xfrm>
            <a:off x="4588487" y="2328722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Further education </a:t>
            </a:r>
            <a:endParaRPr lang="en-GB" sz="1100" dirty="0"/>
          </a:p>
        </p:txBody>
      </p:sp>
      <p:sp>
        <p:nvSpPr>
          <p:cNvPr id="336" name="Oval 335"/>
          <p:cNvSpPr/>
          <p:nvPr/>
        </p:nvSpPr>
        <p:spPr>
          <a:xfrm>
            <a:off x="5056573" y="287544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GCSE EXAMS: Paper 1: Christianity and Ethics </a:t>
            </a:r>
          </a:p>
          <a:p>
            <a:pPr algn="ctr"/>
            <a:r>
              <a:rPr lang="en-US" sz="700" b="1" dirty="0" smtClean="0">
                <a:solidFill>
                  <a:schemeClr val="tx1"/>
                </a:solidFill>
              </a:rPr>
              <a:t>Paper 2: Islam, Peace and Conflict</a:t>
            </a:r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994645" y="361164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377968" y="358083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535095" y="3210022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0832" y="4692320"/>
            <a:ext cx="839" cy="2675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3904" y="4672994"/>
            <a:ext cx="3281" cy="2771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152" y="4687577"/>
            <a:ext cx="0" cy="2542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48121" y="4681433"/>
            <a:ext cx="1640" cy="2893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65261" y="4695535"/>
            <a:ext cx="2691" cy="2507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975602" y="4463164"/>
            <a:ext cx="7430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 smtClean="0"/>
              <a:t>Shahadah</a:t>
            </a:r>
            <a:endParaRPr lang="en-GB" sz="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554510" y="4494254"/>
            <a:ext cx="75427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Salah</a:t>
            </a:r>
            <a:endParaRPr lang="en-GB" sz="6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331627" y="4487028"/>
            <a:ext cx="6482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/>
              <a:t>Sawm</a:t>
            </a:r>
            <a:endParaRPr lang="en-GB" sz="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2961385" y="4489298"/>
            <a:ext cx="7134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/>
              <a:t>Zakah</a:t>
            </a:r>
            <a:r>
              <a:rPr lang="en-GB" sz="600" dirty="0" smtClean="0"/>
              <a:t> </a:t>
            </a:r>
            <a:endParaRPr lang="en-GB" sz="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035082" y="4343438"/>
            <a:ext cx="560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10 Obligatory Acts   </a:t>
            </a:r>
            <a:endParaRPr lang="en-GB" sz="600" dirty="0"/>
          </a:p>
        </p:txBody>
      </p: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43651" y="7677556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21954" y="7652341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08103" y="7670811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83428" y="7640565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973998" y="7399587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The Five Roots of </a:t>
            </a:r>
            <a:r>
              <a:rPr lang="en-GB" sz="600" dirty="0" err="1" smtClean="0"/>
              <a:t>Usal</a:t>
            </a:r>
            <a:r>
              <a:rPr lang="en-GB" sz="600" dirty="0" smtClean="0"/>
              <a:t> ad-Din</a:t>
            </a:r>
            <a:endParaRPr lang="en-GB" sz="600" dirty="0"/>
          </a:p>
        </p:txBody>
      </p:sp>
      <p:sp>
        <p:nvSpPr>
          <p:cNvPr id="177" name="TextBox 176"/>
          <p:cNvSpPr txBox="1"/>
          <p:nvPr/>
        </p:nvSpPr>
        <p:spPr>
          <a:xfrm>
            <a:off x="2551913" y="7406736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The nature of Allah </a:t>
            </a:r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3047789" y="7440583"/>
            <a:ext cx="6013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 smtClean="0"/>
              <a:t>Risalah</a:t>
            </a:r>
            <a:r>
              <a:rPr lang="en-GB" sz="600" dirty="0" smtClean="0"/>
              <a:t> </a:t>
            </a:r>
            <a:endParaRPr lang="en-GB" sz="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457459" y="7440583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Holy Books </a:t>
            </a:r>
            <a:endParaRPr lang="en-GB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1504373" y="7594724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The Six Beliefs</a:t>
            </a:r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155575" y="8150551"/>
            <a:ext cx="1061760" cy="7369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PAPER 2: SECTION 1- Muslim Beliefs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5888334" y="6350950"/>
            <a:ext cx="891697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PAPER 2: SECTION 2-Crime and Punishment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92053" y="4511155"/>
            <a:ext cx="1571431" cy="3650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HT2b Assessment: Living the Muslim life and retention 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5872822" y="3962480"/>
            <a:ext cx="898202" cy="86100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PAPER 1: SECTION 3- Living the Muslim Life  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7615" y="5687478"/>
            <a:ext cx="880931" cy="9058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PAPER 2: SECTION 4- Peace and Conflict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29227" y="4680721"/>
            <a:ext cx="3281" cy="2771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2694154" y="4464949"/>
            <a:ext cx="4263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Hajj </a:t>
            </a:r>
            <a:endParaRPr lang="en-GB" sz="600" dirty="0"/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6570" y="4712597"/>
            <a:ext cx="273" cy="23561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2235354" y="4484091"/>
            <a:ext cx="6309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Jihad</a:t>
            </a:r>
            <a:endParaRPr lang="en-GB" sz="600" dirty="0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13398" y="4674630"/>
            <a:ext cx="1640" cy="2893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826599" y="4476431"/>
            <a:ext cx="7134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Eid</a:t>
            </a:r>
            <a:endParaRPr lang="en-GB" sz="600" dirty="0"/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2657" y="7652341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856688" y="7452359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/>
              <a:t>Malaikah</a:t>
            </a:r>
            <a:r>
              <a:rPr lang="en-GB" sz="600" dirty="0" smtClean="0"/>
              <a:t> </a:t>
            </a:r>
            <a:endParaRPr lang="en-GB" sz="600" dirty="0"/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30641" y="7658013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4204672" y="7458031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Al-</a:t>
            </a:r>
            <a:r>
              <a:rPr lang="en-GB" sz="600" dirty="0" err="1" smtClean="0"/>
              <a:t>Qadr</a:t>
            </a:r>
            <a:r>
              <a:rPr lang="en-GB" sz="600" dirty="0" smtClean="0"/>
              <a:t> </a:t>
            </a:r>
            <a:endParaRPr lang="en-GB" sz="600" dirty="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02020" y="7654705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4576051" y="7454723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/>
              <a:t>Akhirah</a:t>
            </a:r>
            <a:r>
              <a:rPr lang="en-GB" sz="600" dirty="0" smtClean="0"/>
              <a:t> </a:t>
            </a:r>
            <a:endParaRPr lang="en-GB" sz="600" dirty="0"/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28907" y="6701474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82092" y="6681581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160395" y="6656366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2750" y="6683200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21869" y="6644590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1812439" y="6403612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Treatment of criminals </a:t>
            </a:r>
            <a:endParaRPr lang="en-GB" sz="600" dirty="0"/>
          </a:p>
        </p:txBody>
      </p:sp>
      <p:sp>
        <p:nvSpPr>
          <p:cNvPr id="156" name="TextBox 155"/>
          <p:cNvSpPr txBox="1"/>
          <p:nvPr/>
        </p:nvSpPr>
        <p:spPr>
          <a:xfrm>
            <a:off x="2390354" y="6410761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Forgiveness  </a:t>
            </a:r>
            <a:endParaRPr lang="en-GB" sz="600" dirty="0"/>
          </a:p>
        </p:txBody>
      </p:sp>
      <p:sp>
        <p:nvSpPr>
          <p:cNvPr id="159" name="TextBox 158"/>
          <p:cNvSpPr txBox="1"/>
          <p:nvPr/>
        </p:nvSpPr>
        <p:spPr>
          <a:xfrm>
            <a:off x="2872259" y="6383308"/>
            <a:ext cx="601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Aims of punishment  </a:t>
            </a:r>
            <a:endParaRPr lang="en-GB" sz="600" dirty="0"/>
          </a:p>
        </p:txBody>
      </p:sp>
      <p:sp>
        <p:nvSpPr>
          <p:cNvPr id="160" name="TextBox 159"/>
          <p:cNvSpPr txBox="1"/>
          <p:nvPr/>
        </p:nvSpPr>
        <p:spPr>
          <a:xfrm>
            <a:off x="3295900" y="6444608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Punishment </a:t>
            </a:r>
            <a:endParaRPr lang="en-GB" sz="600" dirty="0"/>
          </a:p>
        </p:txBody>
      </p:sp>
      <p:sp>
        <p:nvSpPr>
          <p:cNvPr id="161" name="TextBox 160"/>
          <p:cNvSpPr txBox="1"/>
          <p:nvPr/>
        </p:nvSpPr>
        <p:spPr>
          <a:xfrm>
            <a:off x="1335076" y="6431405"/>
            <a:ext cx="559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Capital Punishment</a:t>
            </a:r>
            <a:endParaRPr lang="en-GB" sz="600" dirty="0"/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16228" y="6754112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3724252" y="6360584"/>
            <a:ext cx="55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Good, evil and suffering </a:t>
            </a:r>
            <a:endParaRPr lang="en-GB" sz="600" dirty="0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69082" y="6662038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4098253" y="6468176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Crime  </a:t>
            </a:r>
            <a:endParaRPr lang="en-GB" sz="600" dirty="0"/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40461" y="6658730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4450562" y="6458587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Justice </a:t>
            </a:r>
            <a:endParaRPr lang="en-GB" sz="600" dirty="0"/>
          </a:p>
        </p:txBody>
      </p:sp>
      <p:sp>
        <p:nvSpPr>
          <p:cNvPr id="298" name="Rectangle 297"/>
          <p:cNvSpPr/>
          <p:nvPr/>
        </p:nvSpPr>
        <p:spPr>
          <a:xfrm>
            <a:off x="1145129" y="6877068"/>
            <a:ext cx="908362" cy="4909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CHRISTMAS- MOCK EXAMS </a:t>
            </a: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66836" y="5684410"/>
            <a:ext cx="837" cy="27738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20858" y="5664517"/>
            <a:ext cx="2784" cy="283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608928" y="5688566"/>
            <a:ext cx="2134" cy="2620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1516" y="5666136"/>
            <a:ext cx="4210" cy="27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7306" y="5704273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2306882" y="5462343"/>
            <a:ext cx="8168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err="1" smtClean="0"/>
              <a:t>Peacemaking</a:t>
            </a:r>
            <a:endParaRPr lang="en-GB" sz="600" dirty="0"/>
          </a:p>
        </p:txBody>
      </p:sp>
      <p:sp>
        <p:nvSpPr>
          <p:cNvPr id="247" name="TextBox 246"/>
          <p:cNvSpPr txBox="1"/>
          <p:nvPr/>
        </p:nvSpPr>
        <p:spPr>
          <a:xfrm>
            <a:off x="2819739" y="5467941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Conflict  </a:t>
            </a:r>
            <a:endParaRPr lang="en-GB" sz="600" dirty="0"/>
          </a:p>
        </p:txBody>
      </p:sp>
      <p:sp>
        <p:nvSpPr>
          <p:cNvPr id="249" name="TextBox 248"/>
          <p:cNvSpPr txBox="1"/>
          <p:nvPr/>
        </p:nvSpPr>
        <p:spPr>
          <a:xfrm>
            <a:off x="3278986" y="5467941"/>
            <a:ext cx="6013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Pacifism   </a:t>
            </a:r>
            <a:endParaRPr lang="en-GB" sz="600" dirty="0"/>
          </a:p>
        </p:txBody>
      </p:sp>
      <p:sp>
        <p:nvSpPr>
          <p:cNvPr id="252" name="TextBox 251"/>
          <p:cNvSpPr txBox="1"/>
          <p:nvPr/>
        </p:nvSpPr>
        <p:spPr>
          <a:xfrm>
            <a:off x="3605853" y="5420769"/>
            <a:ext cx="688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Just War/</a:t>
            </a:r>
          </a:p>
          <a:p>
            <a:pPr algn="ctr"/>
            <a:r>
              <a:rPr lang="en-GB" sz="600" dirty="0" smtClean="0"/>
              <a:t>Lesser Jihad </a:t>
            </a:r>
            <a:endParaRPr lang="en-GB" sz="600" dirty="0"/>
          </a:p>
        </p:txBody>
      </p:sp>
      <p:sp>
        <p:nvSpPr>
          <p:cNvPr id="257" name="TextBox 256"/>
          <p:cNvSpPr txBox="1"/>
          <p:nvPr/>
        </p:nvSpPr>
        <p:spPr>
          <a:xfrm>
            <a:off x="1992719" y="5423103"/>
            <a:ext cx="559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Peace and conflict</a:t>
            </a:r>
            <a:endParaRPr lang="en-GB" sz="600" dirty="0"/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42511" y="5698434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4144250" y="5395176"/>
            <a:ext cx="554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Modern conflict </a:t>
            </a:r>
            <a:endParaRPr lang="en-GB" sz="600" dirty="0"/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07848" y="5644974"/>
            <a:ext cx="3281" cy="2747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4537019" y="5451112"/>
            <a:ext cx="6885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WMD  </a:t>
            </a:r>
            <a:endParaRPr lang="en-GB" sz="600" dirty="0"/>
          </a:p>
        </p:txBody>
      </p:sp>
      <p:sp>
        <p:nvSpPr>
          <p:cNvPr id="308" name="Rectangle 307"/>
          <p:cNvSpPr/>
          <p:nvPr/>
        </p:nvSpPr>
        <p:spPr>
          <a:xfrm>
            <a:off x="4588487" y="2334445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8663</TotalTime>
  <Words>185</Words>
  <Application>Microsoft Office PowerPoint</Application>
  <PresentationFormat>A4 Paper (210x297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 Metcalfe</cp:lastModifiedBy>
  <cp:revision>64</cp:revision>
  <dcterms:created xsi:type="dcterms:W3CDTF">2019-07-02T10:31:49Z</dcterms:created>
  <dcterms:modified xsi:type="dcterms:W3CDTF">2022-03-02T23:00:57Z</dcterms:modified>
</cp:coreProperties>
</file>