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3F5CC5-3870-D9A6-7BB8-E1DC543EAB44}" v="4" dt="2024-07-11T12:26:14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artin" userId="S::lisa.martin@burnleyhigh.com::85894acc-6a32-4473-a814-42da96189251" providerId="AD" clId="Web-{D53F5CC5-3870-D9A6-7BB8-E1DC543EAB44}"/>
    <pc:docChg chg="modSld">
      <pc:chgData name="Lisa Martin" userId="S::lisa.martin@burnleyhigh.com::85894acc-6a32-4473-a814-42da96189251" providerId="AD" clId="Web-{D53F5CC5-3870-D9A6-7BB8-E1DC543EAB44}" dt="2024-07-11T12:26:14.166" v="3" actId="20577"/>
      <pc:docMkLst>
        <pc:docMk/>
      </pc:docMkLst>
      <pc:sldChg chg="modSp">
        <pc:chgData name="Lisa Martin" userId="S::lisa.martin@burnleyhigh.com::85894acc-6a32-4473-a814-42da96189251" providerId="AD" clId="Web-{D53F5CC5-3870-D9A6-7BB8-E1DC543EAB44}" dt="2024-07-11T12:26:14.166" v="3" actId="20577"/>
        <pc:sldMkLst>
          <pc:docMk/>
          <pc:sldMk cId="2983352342" sldId="256"/>
        </pc:sldMkLst>
        <pc:spChg chg="mod">
          <ac:chgData name="Lisa Martin" userId="S::lisa.martin@burnleyhigh.com::85894acc-6a32-4473-a814-42da96189251" providerId="AD" clId="Web-{D53F5CC5-3870-D9A6-7BB8-E1DC543EAB44}" dt="2024-07-11T12:26:14.166" v="3" actId="20577"/>
          <ac:spMkLst>
            <pc:docMk/>
            <pc:sldMk cId="2983352342" sldId="256"/>
            <ac:spMk id="19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43" y="1508417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GCSE continues….</a:t>
            </a:r>
          </a:p>
        </p:txBody>
      </p:sp>
      <p:sp>
        <p:nvSpPr>
          <p:cNvPr id="262" name="Oval 261"/>
          <p:cNvSpPr/>
          <p:nvPr/>
        </p:nvSpPr>
        <p:spPr>
          <a:xfrm>
            <a:off x="966361" y="893234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2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5924711" y="7252197"/>
            <a:ext cx="790402" cy="71134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HT1a Assessment: Muslim Beliefs and Christian Beliefs</a:t>
            </a:r>
          </a:p>
        </p:txBody>
      </p:sp>
      <p:sp>
        <p:nvSpPr>
          <p:cNvPr id="296" name="Oval 295"/>
          <p:cNvSpPr/>
          <p:nvPr/>
        </p:nvSpPr>
        <p:spPr>
          <a:xfrm>
            <a:off x="974694" y="552676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770536" y="479245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5986450" y="4894581"/>
            <a:ext cx="818281" cy="7653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HT2a Assessment: Crime and Punishment and Peace and Conflict </a:t>
            </a:r>
          </a:p>
        </p:txBody>
      </p:sp>
      <p:sp>
        <p:nvSpPr>
          <p:cNvPr id="304" name="Oval 303"/>
          <p:cNvSpPr/>
          <p:nvPr/>
        </p:nvSpPr>
        <p:spPr>
          <a:xfrm>
            <a:off x="1068357" y="361619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GCSE Preparation</a:t>
            </a:r>
          </a:p>
        </p:txBody>
      </p:sp>
      <p:sp>
        <p:nvSpPr>
          <p:cNvPr id="307" name="Pentagon 306"/>
          <p:cNvSpPr/>
          <p:nvPr/>
        </p:nvSpPr>
        <p:spPr>
          <a:xfrm>
            <a:off x="4588487" y="2328722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Further education </a:t>
            </a:r>
          </a:p>
        </p:txBody>
      </p:sp>
      <p:sp>
        <p:nvSpPr>
          <p:cNvPr id="336" name="Oval 335"/>
          <p:cNvSpPr/>
          <p:nvPr/>
        </p:nvSpPr>
        <p:spPr>
          <a:xfrm>
            <a:off x="5056573" y="287544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GCSE EXAMS: Paper 1: Christianity and Ethics 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Paper 2: Islam, Peace and Conflict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994645" y="361164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377968" y="358083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535095" y="3210022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0832" y="4692320"/>
            <a:ext cx="839" cy="26753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3904" y="4672994"/>
            <a:ext cx="3281" cy="2771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152" y="4687577"/>
            <a:ext cx="0" cy="25425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48121" y="4681433"/>
            <a:ext cx="1640" cy="2893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65261" y="4695535"/>
            <a:ext cx="2691" cy="2507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52" name="TextBox 151"/>
          <p:cNvSpPr txBox="1"/>
          <p:nvPr/>
        </p:nvSpPr>
        <p:spPr>
          <a:xfrm>
            <a:off x="3975602" y="4463164"/>
            <a:ext cx="7430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err="1"/>
              <a:t>Shahadah</a:t>
            </a:r>
            <a:endParaRPr lang="en-GB" sz="600" dirty="0"/>
          </a:p>
        </p:txBody>
      </p:sp>
      <p:sp>
        <p:nvSpPr>
          <p:cNvPr id="153" name="TextBox 152"/>
          <p:cNvSpPr txBox="1"/>
          <p:nvPr/>
        </p:nvSpPr>
        <p:spPr>
          <a:xfrm>
            <a:off x="3554510" y="4494254"/>
            <a:ext cx="75427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Salah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331627" y="4487028"/>
            <a:ext cx="64826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/>
              <a:t>Sawm</a:t>
            </a:r>
            <a:endParaRPr lang="en-GB" sz="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2961385" y="4489298"/>
            <a:ext cx="7134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/>
              <a:t>Zakah</a:t>
            </a:r>
            <a:r>
              <a:rPr lang="en-GB" sz="600" dirty="0"/>
              <a:t> 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2035082" y="4343438"/>
            <a:ext cx="560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10 Obligatory Acts   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50733" y="7728793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43651" y="7677556"/>
            <a:ext cx="2784" cy="283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21954" y="7652341"/>
            <a:ext cx="2134" cy="2620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08103" y="7670811"/>
            <a:ext cx="4210" cy="27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83428" y="7640565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1973998" y="7399587"/>
            <a:ext cx="81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The Five Roots of </a:t>
            </a:r>
            <a:r>
              <a:rPr lang="en-GB" sz="600" dirty="0" err="1"/>
              <a:t>Usal</a:t>
            </a:r>
            <a:r>
              <a:rPr lang="en-GB" sz="600" dirty="0"/>
              <a:t> ad-Din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551913" y="7406736"/>
            <a:ext cx="770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The nature of Allah 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047789" y="7440583"/>
            <a:ext cx="60136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err="1"/>
              <a:t>Risalah</a:t>
            </a:r>
            <a:r>
              <a:rPr lang="en-GB" sz="600" dirty="0"/>
              <a:t> 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457459" y="7440583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Holy Books 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504373" y="7594724"/>
            <a:ext cx="476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The Six Beliefs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155575" y="8150551"/>
            <a:ext cx="1061760" cy="7369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PAPER 2: SECTION 1- Muslim Beliefs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5888334" y="6350950"/>
            <a:ext cx="891697" cy="7422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PAPER 2: SECTION 2-Crime and Punishment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92053" y="4511155"/>
            <a:ext cx="1571431" cy="36506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HT2b Assessment: Living the Muslim life and retention 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5872822" y="3962480"/>
            <a:ext cx="898202" cy="86100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PAPER 1: SECTION 3- Living the Muslim </a:t>
            </a:r>
            <a:r>
              <a:rPr lang="en-GB" sz="1100" b="1">
                <a:solidFill>
                  <a:schemeClr val="tx1"/>
                </a:solidFill>
              </a:rPr>
              <a:t>Life  </a:t>
            </a:r>
            <a:endParaRPr lang="en-GB" sz="1100" b="1">
              <a:solidFill>
                <a:schemeClr val="tx1"/>
              </a:solidFill>
              <a:cs typeface="Calibri"/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7615" y="5687478"/>
            <a:ext cx="880931" cy="9058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PAPER 2: SECTION 4- Peace and Conflict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29227" y="4680721"/>
            <a:ext cx="3281" cy="2771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2694154" y="4464949"/>
            <a:ext cx="4263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Hajj </a:t>
            </a: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36570" y="4712597"/>
            <a:ext cx="273" cy="23561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2235354" y="4484091"/>
            <a:ext cx="6309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Jihad</a:t>
            </a:r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13398" y="4674630"/>
            <a:ext cx="1640" cy="2893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1826599" y="4476431"/>
            <a:ext cx="7134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Eid</a:t>
            </a: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2657" y="7652341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3856688" y="7452359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/>
              <a:t>Malaikah</a:t>
            </a:r>
            <a:r>
              <a:rPr lang="en-GB" sz="600" dirty="0"/>
              <a:t> 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30641" y="7658013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4204672" y="7458031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Al-</a:t>
            </a:r>
            <a:r>
              <a:rPr lang="en-GB" sz="600" dirty="0" err="1"/>
              <a:t>Qadr</a:t>
            </a:r>
            <a:r>
              <a:rPr lang="en-GB" sz="600" dirty="0"/>
              <a:t> 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02020" y="7654705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4576051" y="7454723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/>
              <a:t>Akhirah</a:t>
            </a:r>
            <a:r>
              <a:rPr lang="en-GB" sz="600" dirty="0"/>
              <a:t> 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28907" y="6701474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82092" y="6681581"/>
            <a:ext cx="2784" cy="283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160395" y="6656366"/>
            <a:ext cx="2134" cy="2620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2750" y="6683200"/>
            <a:ext cx="4210" cy="27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21869" y="6644590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1812439" y="6403612"/>
            <a:ext cx="816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Treatment of criminals 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390354" y="6410761"/>
            <a:ext cx="770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Forgiveness  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872259" y="6383308"/>
            <a:ext cx="6013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Aims of punishment  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3295900" y="6444608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Punishment 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1335076" y="6431405"/>
            <a:ext cx="559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Capital Punishment</a:t>
            </a:r>
          </a:p>
        </p:txBody>
      </p: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16228" y="6754112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3724252" y="6360584"/>
            <a:ext cx="55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Good, evil and suffering 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69082" y="6662038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4098253" y="6468176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Crime  </a:t>
            </a:r>
          </a:p>
        </p:txBody>
      </p: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40461" y="6658730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4450562" y="6458587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Justice 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1145129" y="6877068"/>
            <a:ext cx="908362" cy="490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CHRISTMAS- MOCK EXAMS </a:t>
            </a:r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66836" y="5684410"/>
            <a:ext cx="837" cy="27738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20858" y="5664517"/>
            <a:ext cx="2784" cy="283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608928" y="5688566"/>
            <a:ext cx="2134" cy="2620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1516" y="5666136"/>
            <a:ext cx="4210" cy="27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7306" y="5704273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245"/>
          <p:cNvSpPr txBox="1"/>
          <p:nvPr/>
        </p:nvSpPr>
        <p:spPr>
          <a:xfrm>
            <a:off x="2306882" y="5462343"/>
            <a:ext cx="8168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err="1"/>
              <a:t>Peacemaking</a:t>
            </a:r>
            <a:endParaRPr lang="en-GB" sz="600" dirty="0"/>
          </a:p>
        </p:txBody>
      </p:sp>
      <p:sp>
        <p:nvSpPr>
          <p:cNvPr id="247" name="TextBox 246"/>
          <p:cNvSpPr txBox="1"/>
          <p:nvPr/>
        </p:nvSpPr>
        <p:spPr>
          <a:xfrm>
            <a:off x="2819739" y="5467941"/>
            <a:ext cx="7700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Conflict  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3278986" y="5467941"/>
            <a:ext cx="60136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Pacifism   </a:t>
            </a:r>
          </a:p>
        </p:txBody>
      </p:sp>
      <p:sp>
        <p:nvSpPr>
          <p:cNvPr id="252" name="TextBox 251"/>
          <p:cNvSpPr txBox="1"/>
          <p:nvPr/>
        </p:nvSpPr>
        <p:spPr>
          <a:xfrm>
            <a:off x="3605853" y="5420769"/>
            <a:ext cx="688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Just War/</a:t>
            </a:r>
          </a:p>
          <a:p>
            <a:pPr algn="ctr"/>
            <a:r>
              <a:rPr lang="en-GB" sz="600" dirty="0"/>
              <a:t>Lesser Jihad 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1992719" y="5423103"/>
            <a:ext cx="559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Peace and conflict</a:t>
            </a: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42511" y="5698434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4144250" y="5395176"/>
            <a:ext cx="554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Modern conflict </a:t>
            </a:r>
          </a:p>
        </p:txBody>
      </p: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07848" y="5644974"/>
            <a:ext cx="3281" cy="2747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4537019" y="5451112"/>
            <a:ext cx="688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WMD  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4588487" y="2334445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ff96f5-a7d4-4f1d-8526-ffc6a0e3c1dd" xsi:nil="true"/>
    <lcf76f155ced4ddcb4097134ff3c332f xmlns="2ae8b9b8-deb7-4e47-ba09-cc2898df0d8c">
      <Terms xmlns="http://schemas.microsoft.com/office/infopath/2007/PartnerControls"/>
    </lcf76f155ced4ddcb4097134ff3c332f>
    <Beth xmlns="2ae8b9b8-deb7-4e47-ba09-cc2898df0d8c" xsi:nil="true"/>
    <DateandTime xmlns="2ae8b9b8-deb7-4e47-ba09-cc2898df0d8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20" ma:contentTypeDescription="Create a new document." ma:contentTypeScope="" ma:versionID="56bca1c8b4dcf7a83f19514757c8352c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c9c634f07ae5280060c019fd0f31b5fb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6046488-a493-40a3-aad1-5cc745c4a11b}" ma:internalName="TaxCatchAll" ma:showField="CatchAllData" ma:web="baff96f5-a7d4-4f1d-8526-ffc6a0e3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C30730-6C97-4219-9A1B-2BAB40D2F905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baff96f5-a7d4-4f1d-8526-ffc6a0e3c1dd"/>
    <ds:schemaRef ds:uri="http://schemas.microsoft.com/office/2006/documentManagement/types"/>
    <ds:schemaRef ds:uri="2ae8b9b8-deb7-4e47-ba09-cc2898df0d8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80FDA6-517F-44F6-9420-EA7B6D831F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6CCCD2-1E8C-4777-B87C-14BA4B48FA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9628</TotalTime>
  <Words>185</Words>
  <Application>Microsoft Office PowerPoint</Application>
  <PresentationFormat>A4 Paper (210x297 mm)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ruth.taylor</cp:lastModifiedBy>
  <cp:revision>69</cp:revision>
  <cp:lastPrinted>2022-09-05T15:05:46Z</cp:lastPrinted>
  <dcterms:created xsi:type="dcterms:W3CDTF">2019-07-02T10:31:49Z</dcterms:created>
  <dcterms:modified xsi:type="dcterms:W3CDTF">2024-07-11T12:26:20Z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  <property fmtid="{D5CDD505-2E9C-101B-9397-08002B2CF9AE}" pid="3" name="MediaServiceImageTags">
    <vt:lpwstr/>
  </property>
</Properties>
</file>