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10" d="100"/>
          <a:sy n="110" d="100"/>
        </p:scale>
        <p:origin x="1056" y="-2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43" y="1508417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 smtClean="0">
                <a:solidFill>
                  <a:schemeClr val="bg1"/>
                </a:solidFill>
                <a:latin typeface="Waltograph UI" panose="03080602000000000000" pitchFamily="66" charset="0"/>
              </a:rPr>
              <a:t>The BHS </a:t>
            </a:r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L</a:t>
            </a:r>
            <a:r>
              <a:rPr lang="en-GB" sz="4400" dirty="0" smtClean="0">
                <a:solidFill>
                  <a:schemeClr val="bg1"/>
                </a:solidFill>
                <a:latin typeface="Waltograph UI" panose="03080602000000000000" pitchFamily="66" charset="0"/>
              </a:rPr>
              <a:t>earning Journey</a:t>
            </a:r>
            <a:endParaRPr lang="en-GB" sz="4400" dirty="0">
              <a:solidFill>
                <a:schemeClr val="bg1"/>
              </a:solidFill>
              <a:latin typeface="Waltograph UI" panose="03080602000000000000" pitchFamily="66" charset="0"/>
            </a:endParaRP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78629" y="2968848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GCSE continues….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62" name="Oval 261"/>
          <p:cNvSpPr/>
          <p:nvPr/>
        </p:nvSpPr>
        <p:spPr>
          <a:xfrm>
            <a:off x="966361" y="8932340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11 Autumn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73" name="Oval 272"/>
          <p:cNvSpPr/>
          <p:nvPr/>
        </p:nvSpPr>
        <p:spPr>
          <a:xfrm>
            <a:off x="4752342" y="668791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11 Autumn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88" name="Rectangle 287"/>
          <p:cNvSpPr/>
          <p:nvPr/>
        </p:nvSpPr>
        <p:spPr>
          <a:xfrm>
            <a:off x="5924711" y="7252197"/>
            <a:ext cx="790402" cy="711348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HT1a Assessment: Muslim Beliefs and Christian Beliefs</a:t>
            </a:r>
          </a:p>
        </p:txBody>
      </p:sp>
      <p:sp>
        <p:nvSpPr>
          <p:cNvPr id="296" name="Oval 295"/>
          <p:cNvSpPr/>
          <p:nvPr/>
        </p:nvSpPr>
        <p:spPr>
          <a:xfrm>
            <a:off x="974694" y="5526768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11 Spring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99" name="Oval 298"/>
          <p:cNvSpPr/>
          <p:nvPr/>
        </p:nvSpPr>
        <p:spPr>
          <a:xfrm>
            <a:off x="4770536" y="4792456"/>
            <a:ext cx="1185298" cy="821430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11 Spring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301" name="Rectangle 300"/>
          <p:cNvSpPr/>
          <p:nvPr/>
        </p:nvSpPr>
        <p:spPr>
          <a:xfrm>
            <a:off x="5986450" y="4894581"/>
            <a:ext cx="818281" cy="76531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HT2a Assessment: Crime and Punishment and Peace and Conflict </a:t>
            </a:r>
          </a:p>
        </p:txBody>
      </p:sp>
      <p:sp>
        <p:nvSpPr>
          <p:cNvPr id="304" name="Oval 303"/>
          <p:cNvSpPr/>
          <p:nvPr/>
        </p:nvSpPr>
        <p:spPr>
          <a:xfrm>
            <a:off x="1068357" y="3616194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GCSE Preparation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07" name="Pentagon 306"/>
          <p:cNvSpPr/>
          <p:nvPr/>
        </p:nvSpPr>
        <p:spPr>
          <a:xfrm>
            <a:off x="4588487" y="2328722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/>
              <a:t>Further education </a:t>
            </a:r>
            <a:endParaRPr lang="en-GB" sz="1100" dirty="0"/>
          </a:p>
        </p:txBody>
      </p:sp>
      <p:sp>
        <p:nvSpPr>
          <p:cNvPr id="336" name="Oval 335"/>
          <p:cNvSpPr/>
          <p:nvPr/>
        </p:nvSpPr>
        <p:spPr>
          <a:xfrm>
            <a:off x="5056573" y="2875448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 smtClean="0">
                <a:solidFill>
                  <a:schemeClr val="tx1"/>
                </a:solidFill>
              </a:rPr>
              <a:t>GCSE EXAMS: Paper 1: Christianity and Ethics </a:t>
            </a:r>
          </a:p>
          <a:p>
            <a:pPr algn="ctr"/>
            <a:r>
              <a:rPr lang="en-US" sz="700" b="1" dirty="0" smtClean="0">
                <a:solidFill>
                  <a:schemeClr val="tx1"/>
                </a:solidFill>
              </a:rPr>
              <a:t>Paper 2: Islam, Peace and Conflict</a:t>
            </a:r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994645" y="3611649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Revision techniques shared</a:t>
            </a:r>
          </a:p>
          <a:p>
            <a:pPr algn="ctr"/>
            <a:r>
              <a:rPr lang="en-US" sz="800" dirty="0" smtClean="0"/>
              <a:t> and modelled</a:t>
            </a:r>
            <a:endParaRPr lang="en-US" sz="800" dirty="0"/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3377968" y="3580833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Practice questions completed and assessed</a:t>
            </a:r>
            <a:endParaRPr lang="en-US" sz="800" dirty="0"/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535095" y="3210022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Model answers unpicked and critiqued</a:t>
            </a:r>
            <a:endParaRPr lang="en-US" sz="800" dirty="0"/>
          </a:p>
        </p:txBody>
      </p:sp>
      <p:sp>
        <p:nvSpPr>
          <p:cNvPr id="118" name="TextBox 117"/>
          <p:cNvSpPr txBox="1"/>
          <p:nvPr/>
        </p:nvSpPr>
        <p:spPr>
          <a:xfrm>
            <a:off x="3471310" y="2480809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19" name="TextBox 118"/>
          <p:cNvSpPr txBox="1"/>
          <p:nvPr/>
        </p:nvSpPr>
        <p:spPr>
          <a:xfrm>
            <a:off x="3911947" y="2488531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20" name="TextBox 119"/>
          <p:cNvSpPr txBox="1"/>
          <p:nvPr/>
        </p:nvSpPr>
        <p:spPr>
          <a:xfrm>
            <a:off x="4452590" y="2490308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50832" y="4692320"/>
            <a:ext cx="839" cy="26753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953904" y="4672994"/>
            <a:ext cx="3281" cy="27713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207152" y="4687577"/>
            <a:ext cx="0" cy="25425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848121" y="4681433"/>
            <a:ext cx="1640" cy="28931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65261" y="4695535"/>
            <a:ext cx="2691" cy="25072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2398686" y="4456292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52" name="TextBox 151"/>
          <p:cNvSpPr txBox="1"/>
          <p:nvPr/>
        </p:nvSpPr>
        <p:spPr>
          <a:xfrm>
            <a:off x="3975602" y="4463164"/>
            <a:ext cx="74304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err="1" smtClean="0"/>
              <a:t>Shahadah</a:t>
            </a:r>
            <a:endParaRPr lang="en-GB" sz="600" dirty="0"/>
          </a:p>
        </p:txBody>
      </p:sp>
      <p:sp>
        <p:nvSpPr>
          <p:cNvPr id="153" name="TextBox 152"/>
          <p:cNvSpPr txBox="1"/>
          <p:nvPr/>
        </p:nvSpPr>
        <p:spPr>
          <a:xfrm>
            <a:off x="3554510" y="4494254"/>
            <a:ext cx="75427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Salah</a:t>
            </a:r>
            <a:endParaRPr lang="en-GB" sz="600" dirty="0"/>
          </a:p>
        </p:txBody>
      </p:sp>
      <p:sp>
        <p:nvSpPr>
          <p:cNvPr id="154" name="TextBox 153"/>
          <p:cNvSpPr txBox="1"/>
          <p:nvPr/>
        </p:nvSpPr>
        <p:spPr>
          <a:xfrm>
            <a:off x="3331627" y="4487028"/>
            <a:ext cx="64826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err="1" smtClean="0"/>
              <a:t>Sawm</a:t>
            </a:r>
            <a:endParaRPr lang="en-GB" sz="600" dirty="0"/>
          </a:p>
        </p:txBody>
      </p:sp>
      <p:sp>
        <p:nvSpPr>
          <p:cNvPr id="155" name="TextBox 154"/>
          <p:cNvSpPr txBox="1"/>
          <p:nvPr/>
        </p:nvSpPr>
        <p:spPr>
          <a:xfrm>
            <a:off x="2961385" y="4489298"/>
            <a:ext cx="71343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err="1" smtClean="0"/>
              <a:t>Zakah</a:t>
            </a:r>
            <a:r>
              <a:rPr lang="en-GB" sz="600" dirty="0" smtClean="0"/>
              <a:t> </a:t>
            </a:r>
            <a:endParaRPr lang="en-GB" sz="600" dirty="0"/>
          </a:p>
        </p:txBody>
      </p:sp>
      <p:sp>
        <p:nvSpPr>
          <p:cNvPr id="157" name="TextBox 156"/>
          <p:cNvSpPr txBox="1"/>
          <p:nvPr/>
        </p:nvSpPr>
        <p:spPr>
          <a:xfrm>
            <a:off x="2035082" y="4343438"/>
            <a:ext cx="560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10 Obligatory Acts   </a:t>
            </a:r>
            <a:endParaRPr lang="en-GB" sz="600" dirty="0"/>
          </a:p>
        </p:txBody>
      </p:sp>
      <p:sp>
        <p:nvSpPr>
          <p:cNvPr id="164" name="TextBox 163"/>
          <p:cNvSpPr txBox="1"/>
          <p:nvPr/>
        </p:nvSpPr>
        <p:spPr>
          <a:xfrm>
            <a:off x="2254012" y="6402104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950733" y="7728793"/>
            <a:ext cx="116146" cy="26002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443651" y="7677556"/>
            <a:ext cx="2784" cy="2837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321954" y="7652341"/>
            <a:ext cx="2134" cy="26205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908103" y="7670811"/>
            <a:ext cx="4210" cy="27667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83428" y="7640565"/>
            <a:ext cx="3281" cy="2747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/>
          <p:cNvSpPr txBox="1"/>
          <p:nvPr/>
        </p:nvSpPr>
        <p:spPr>
          <a:xfrm>
            <a:off x="1973998" y="7399587"/>
            <a:ext cx="8168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The Five Roots of </a:t>
            </a:r>
            <a:r>
              <a:rPr lang="en-GB" sz="600" dirty="0" err="1" smtClean="0"/>
              <a:t>Usal</a:t>
            </a:r>
            <a:r>
              <a:rPr lang="en-GB" sz="600" dirty="0" smtClean="0"/>
              <a:t> ad-Din</a:t>
            </a:r>
            <a:endParaRPr lang="en-GB" sz="600" dirty="0"/>
          </a:p>
        </p:txBody>
      </p:sp>
      <p:sp>
        <p:nvSpPr>
          <p:cNvPr id="177" name="TextBox 176"/>
          <p:cNvSpPr txBox="1"/>
          <p:nvPr/>
        </p:nvSpPr>
        <p:spPr>
          <a:xfrm>
            <a:off x="2551913" y="7406736"/>
            <a:ext cx="770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The nature of Allah </a:t>
            </a:r>
            <a:endParaRPr lang="en-GB" sz="600" dirty="0"/>
          </a:p>
        </p:txBody>
      </p:sp>
      <p:sp>
        <p:nvSpPr>
          <p:cNvPr id="178" name="TextBox 177"/>
          <p:cNvSpPr txBox="1"/>
          <p:nvPr/>
        </p:nvSpPr>
        <p:spPr>
          <a:xfrm>
            <a:off x="3047789" y="7440583"/>
            <a:ext cx="60136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err="1" smtClean="0"/>
              <a:t>Risalah</a:t>
            </a:r>
            <a:r>
              <a:rPr lang="en-GB" sz="600" dirty="0" smtClean="0"/>
              <a:t> </a:t>
            </a:r>
            <a:endParaRPr lang="en-GB" sz="600" dirty="0"/>
          </a:p>
        </p:txBody>
      </p:sp>
      <p:sp>
        <p:nvSpPr>
          <p:cNvPr id="179" name="TextBox 178"/>
          <p:cNvSpPr txBox="1"/>
          <p:nvPr/>
        </p:nvSpPr>
        <p:spPr>
          <a:xfrm>
            <a:off x="4329227" y="7440583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80" name="TextBox 179"/>
          <p:cNvSpPr txBox="1"/>
          <p:nvPr/>
        </p:nvSpPr>
        <p:spPr>
          <a:xfrm>
            <a:off x="3457459" y="7440583"/>
            <a:ext cx="688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Holy Books </a:t>
            </a:r>
            <a:endParaRPr lang="en-GB" sz="600" dirty="0"/>
          </a:p>
        </p:txBody>
      </p:sp>
      <p:sp>
        <p:nvSpPr>
          <p:cNvPr id="181" name="TextBox 180"/>
          <p:cNvSpPr txBox="1"/>
          <p:nvPr/>
        </p:nvSpPr>
        <p:spPr>
          <a:xfrm>
            <a:off x="1504373" y="7594724"/>
            <a:ext cx="4768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The Six Beliefs</a:t>
            </a:r>
            <a:endParaRPr lang="en-GB" sz="600" dirty="0"/>
          </a:p>
        </p:txBody>
      </p:sp>
      <p:sp>
        <p:nvSpPr>
          <p:cNvPr id="183" name="Rectangle 182"/>
          <p:cNvSpPr/>
          <p:nvPr/>
        </p:nvSpPr>
        <p:spPr>
          <a:xfrm>
            <a:off x="155575" y="8150551"/>
            <a:ext cx="1061760" cy="73693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PAPER 2: SECTION 1- Muslim Beliefs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5888334" y="6350950"/>
            <a:ext cx="891697" cy="74228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GB" sz="1100" b="1" dirty="0" smtClean="0">
                <a:solidFill>
                  <a:schemeClr val="tx1"/>
                </a:solidFill>
              </a:rPr>
              <a:t>PAPER 2: SECTION 2-Crime and Punishment</a:t>
            </a:r>
          </a:p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92" name="Rectangle 191"/>
          <p:cNvSpPr/>
          <p:nvPr/>
        </p:nvSpPr>
        <p:spPr>
          <a:xfrm>
            <a:off x="92053" y="4511155"/>
            <a:ext cx="1571431" cy="36506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dirty="0" smtClean="0">
                <a:solidFill>
                  <a:schemeClr val="tx1"/>
                </a:solidFill>
              </a:rPr>
              <a:t>HT2b Assessment: Living the Muslim life and retention </a:t>
            </a:r>
          </a:p>
        </p:txBody>
      </p:sp>
      <p:sp>
        <p:nvSpPr>
          <p:cNvPr id="193" name="Rectangle 192"/>
          <p:cNvSpPr/>
          <p:nvPr/>
        </p:nvSpPr>
        <p:spPr>
          <a:xfrm>
            <a:off x="5872822" y="3962480"/>
            <a:ext cx="898202" cy="86100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GB" sz="1100" b="1" dirty="0" smtClean="0">
                <a:solidFill>
                  <a:schemeClr val="tx1"/>
                </a:solidFill>
              </a:rPr>
              <a:t>PAPER 1: SECTION 3- Living the Muslim Life  </a:t>
            </a: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67615" y="5687478"/>
            <a:ext cx="880931" cy="90588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GB" sz="1100" b="1" dirty="0" smtClean="0">
                <a:solidFill>
                  <a:schemeClr val="tx1"/>
                </a:solidFill>
              </a:rPr>
              <a:t>PAPER 2: SECTION 4- Peace and Conflict</a:t>
            </a: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29227" y="4680721"/>
            <a:ext cx="3281" cy="27713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extBox 193"/>
          <p:cNvSpPr txBox="1"/>
          <p:nvPr/>
        </p:nvSpPr>
        <p:spPr>
          <a:xfrm>
            <a:off x="2694154" y="4464949"/>
            <a:ext cx="42639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Hajj </a:t>
            </a:r>
            <a:endParaRPr lang="en-GB" sz="600" dirty="0"/>
          </a:p>
        </p:txBody>
      </p:sp>
      <p:cxnSp>
        <p:nvCxnSpPr>
          <p:cNvPr id="195" name="Straight Connector 19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36570" y="4712597"/>
            <a:ext cx="273" cy="23561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TextBox 195"/>
          <p:cNvSpPr txBox="1"/>
          <p:nvPr/>
        </p:nvSpPr>
        <p:spPr>
          <a:xfrm>
            <a:off x="2235354" y="4484091"/>
            <a:ext cx="63095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Jihad</a:t>
            </a:r>
            <a:endParaRPr lang="en-GB" sz="600" dirty="0"/>
          </a:p>
        </p:txBody>
      </p:sp>
      <p:cxnSp>
        <p:nvCxnSpPr>
          <p:cNvPr id="197" name="Straight Connector 19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13398" y="4674630"/>
            <a:ext cx="1640" cy="28931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TextBox 197"/>
          <p:cNvSpPr txBox="1"/>
          <p:nvPr/>
        </p:nvSpPr>
        <p:spPr>
          <a:xfrm>
            <a:off x="1826599" y="4476431"/>
            <a:ext cx="71343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Eid</a:t>
            </a:r>
            <a:endParaRPr lang="en-GB" sz="600" dirty="0"/>
          </a:p>
        </p:txBody>
      </p: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82657" y="7652341"/>
            <a:ext cx="3281" cy="2747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3856688" y="7452359"/>
            <a:ext cx="688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err="1" smtClean="0"/>
              <a:t>Malaikah</a:t>
            </a:r>
            <a:r>
              <a:rPr lang="en-GB" sz="600" dirty="0" smtClean="0"/>
              <a:t> </a:t>
            </a:r>
            <a:endParaRPr lang="en-GB" sz="600" dirty="0"/>
          </a:p>
        </p:txBody>
      </p: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30641" y="7658013"/>
            <a:ext cx="3281" cy="2747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4204672" y="7458031"/>
            <a:ext cx="688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Al-</a:t>
            </a:r>
            <a:r>
              <a:rPr lang="en-GB" sz="600" dirty="0" err="1" smtClean="0"/>
              <a:t>Qadr</a:t>
            </a:r>
            <a:r>
              <a:rPr lang="en-GB" sz="600" dirty="0" smtClean="0"/>
              <a:t> </a:t>
            </a:r>
            <a:endParaRPr lang="en-GB" sz="600" dirty="0"/>
          </a:p>
        </p:txBody>
      </p: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802020" y="7654705"/>
            <a:ext cx="3281" cy="2747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>
            <a:off x="4576051" y="7454723"/>
            <a:ext cx="688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err="1" smtClean="0"/>
              <a:t>Akhirah</a:t>
            </a:r>
            <a:r>
              <a:rPr lang="en-GB" sz="600" dirty="0" smtClean="0"/>
              <a:t> </a:t>
            </a:r>
            <a:endParaRPr lang="en-GB" sz="600" dirty="0"/>
          </a:p>
        </p:txBody>
      </p: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828907" y="6701474"/>
            <a:ext cx="116146" cy="26002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82092" y="6681581"/>
            <a:ext cx="2784" cy="2837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160395" y="6656366"/>
            <a:ext cx="2134" cy="26205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762750" y="6683200"/>
            <a:ext cx="4210" cy="27667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21869" y="6644590"/>
            <a:ext cx="3281" cy="2747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TextBox 147"/>
          <p:cNvSpPr txBox="1"/>
          <p:nvPr/>
        </p:nvSpPr>
        <p:spPr>
          <a:xfrm>
            <a:off x="1812439" y="6403612"/>
            <a:ext cx="8168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Treatment of criminals </a:t>
            </a:r>
            <a:endParaRPr lang="en-GB" sz="600" dirty="0"/>
          </a:p>
        </p:txBody>
      </p:sp>
      <p:sp>
        <p:nvSpPr>
          <p:cNvPr id="156" name="TextBox 155"/>
          <p:cNvSpPr txBox="1"/>
          <p:nvPr/>
        </p:nvSpPr>
        <p:spPr>
          <a:xfrm>
            <a:off x="2390354" y="6410761"/>
            <a:ext cx="7700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Forgiveness  </a:t>
            </a:r>
            <a:endParaRPr lang="en-GB" sz="600" dirty="0"/>
          </a:p>
        </p:txBody>
      </p:sp>
      <p:sp>
        <p:nvSpPr>
          <p:cNvPr id="159" name="TextBox 158"/>
          <p:cNvSpPr txBox="1"/>
          <p:nvPr/>
        </p:nvSpPr>
        <p:spPr>
          <a:xfrm>
            <a:off x="2872259" y="6383308"/>
            <a:ext cx="6013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Aims of punishment  </a:t>
            </a:r>
            <a:endParaRPr lang="en-GB" sz="600" dirty="0"/>
          </a:p>
        </p:txBody>
      </p:sp>
      <p:sp>
        <p:nvSpPr>
          <p:cNvPr id="160" name="TextBox 159"/>
          <p:cNvSpPr txBox="1"/>
          <p:nvPr/>
        </p:nvSpPr>
        <p:spPr>
          <a:xfrm>
            <a:off x="3295900" y="6444608"/>
            <a:ext cx="688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Punishment </a:t>
            </a:r>
            <a:endParaRPr lang="en-GB" sz="600" dirty="0"/>
          </a:p>
        </p:txBody>
      </p:sp>
      <p:sp>
        <p:nvSpPr>
          <p:cNvPr id="161" name="TextBox 160"/>
          <p:cNvSpPr txBox="1"/>
          <p:nvPr/>
        </p:nvSpPr>
        <p:spPr>
          <a:xfrm>
            <a:off x="1335076" y="6431405"/>
            <a:ext cx="5592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Capital Punishment</a:t>
            </a:r>
            <a:endParaRPr lang="en-GB" sz="600" dirty="0"/>
          </a:p>
        </p:txBody>
      </p: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916228" y="6754112"/>
            <a:ext cx="3281" cy="2747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TextBox 162"/>
          <p:cNvSpPr txBox="1"/>
          <p:nvPr/>
        </p:nvSpPr>
        <p:spPr>
          <a:xfrm>
            <a:off x="3724252" y="6360584"/>
            <a:ext cx="554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Good, evil and suffering </a:t>
            </a:r>
            <a:endParaRPr lang="en-GB" sz="600" dirty="0"/>
          </a:p>
        </p:txBody>
      </p: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269082" y="6662038"/>
            <a:ext cx="3281" cy="2747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Box 165"/>
          <p:cNvSpPr txBox="1"/>
          <p:nvPr/>
        </p:nvSpPr>
        <p:spPr>
          <a:xfrm>
            <a:off x="4098253" y="6468176"/>
            <a:ext cx="688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Crime  </a:t>
            </a:r>
            <a:endParaRPr lang="en-GB" sz="600" dirty="0"/>
          </a:p>
        </p:txBody>
      </p: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40461" y="6658730"/>
            <a:ext cx="3281" cy="2747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Box 167"/>
          <p:cNvSpPr txBox="1"/>
          <p:nvPr/>
        </p:nvSpPr>
        <p:spPr>
          <a:xfrm>
            <a:off x="4450562" y="6458587"/>
            <a:ext cx="688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Justice </a:t>
            </a:r>
            <a:endParaRPr lang="en-GB" sz="600" dirty="0"/>
          </a:p>
        </p:txBody>
      </p:sp>
      <p:sp>
        <p:nvSpPr>
          <p:cNvPr id="298" name="Rectangle 297"/>
          <p:cNvSpPr/>
          <p:nvPr/>
        </p:nvSpPr>
        <p:spPr>
          <a:xfrm>
            <a:off x="1145129" y="6877068"/>
            <a:ext cx="908362" cy="49096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CHRISTMAS- MOCK EXAMS </a:t>
            </a:r>
          </a:p>
        </p:txBody>
      </p:sp>
      <p:cxnSp>
        <p:nvCxnSpPr>
          <p:cNvPr id="241" name="Straight Connector 24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66836" y="5684410"/>
            <a:ext cx="837" cy="27738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720858" y="5664517"/>
            <a:ext cx="2784" cy="2837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Connector 24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608928" y="5688566"/>
            <a:ext cx="2134" cy="26205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201516" y="5666136"/>
            <a:ext cx="4210" cy="27667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957306" y="5704273"/>
            <a:ext cx="3281" cy="2747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TextBox 245"/>
          <p:cNvSpPr txBox="1"/>
          <p:nvPr/>
        </p:nvSpPr>
        <p:spPr>
          <a:xfrm>
            <a:off x="2306882" y="5462343"/>
            <a:ext cx="81683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err="1" smtClean="0"/>
              <a:t>Peacemaking</a:t>
            </a:r>
            <a:endParaRPr lang="en-GB" sz="600" dirty="0"/>
          </a:p>
        </p:txBody>
      </p:sp>
      <p:sp>
        <p:nvSpPr>
          <p:cNvPr id="247" name="TextBox 246"/>
          <p:cNvSpPr txBox="1"/>
          <p:nvPr/>
        </p:nvSpPr>
        <p:spPr>
          <a:xfrm>
            <a:off x="2819739" y="5467941"/>
            <a:ext cx="7700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Conflict  </a:t>
            </a:r>
            <a:endParaRPr lang="en-GB" sz="600" dirty="0"/>
          </a:p>
        </p:txBody>
      </p:sp>
      <p:sp>
        <p:nvSpPr>
          <p:cNvPr id="249" name="TextBox 248"/>
          <p:cNvSpPr txBox="1"/>
          <p:nvPr/>
        </p:nvSpPr>
        <p:spPr>
          <a:xfrm>
            <a:off x="3278986" y="5467941"/>
            <a:ext cx="60136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Pacifism   </a:t>
            </a:r>
            <a:endParaRPr lang="en-GB" sz="600" dirty="0"/>
          </a:p>
        </p:txBody>
      </p:sp>
      <p:sp>
        <p:nvSpPr>
          <p:cNvPr id="252" name="TextBox 251"/>
          <p:cNvSpPr txBox="1"/>
          <p:nvPr/>
        </p:nvSpPr>
        <p:spPr>
          <a:xfrm>
            <a:off x="3605853" y="5420769"/>
            <a:ext cx="6885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Just War/</a:t>
            </a:r>
          </a:p>
          <a:p>
            <a:pPr algn="ctr"/>
            <a:r>
              <a:rPr lang="en-GB" sz="600" dirty="0" smtClean="0"/>
              <a:t>Lesser Jihad </a:t>
            </a:r>
            <a:endParaRPr lang="en-GB" sz="600" dirty="0"/>
          </a:p>
        </p:txBody>
      </p:sp>
      <p:sp>
        <p:nvSpPr>
          <p:cNvPr id="257" name="TextBox 256"/>
          <p:cNvSpPr txBox="1"/>
          <p:nvPr/>
        </p:nvSpPr>
        <p:spPr>
          <a:xfrm>
            <a:off x="1992719" y="5423103"/>
            <a:ext cx="5592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Peace and conflict</a:t>
            </a:r>
            <a:endParaRPr lang="en-GB" sz="600" dirty="0"/>
          </a:p>
        </p:txBody>
      </p:sp>
      <p:cxnSp>
        <p:nvCxnSpPr>
          <p:cNvPr id="258" name="Straight Connector 25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42511" y="5698434"/>
            <a:ext cx="3281" cy="2747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TextBox 258"/>
          <p:cNvSpPr txBox="1"/>
          <p:nvPr/>
        </p:nvSpPr>
        <p:spPr>
          <a:xfrm>
            <a:off x="4144250" y="5395176"/>
            <a:ext cx="554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Modern conflict </a:t>
            </a:r>
            <a:endParaRPr lang="en-GB" sz="600" dirty="0"/>
          </a:p>
        </p:txBody>
      </p:sp>
      <p:cxnSp>
        <p:nvCxnSpPr>
          <p:cNvPr id="260" name="Straight Connector 25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07848" y="5644974"/>
            <a:ext cx="3281" cy="2747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1" name="TextBox 260"/>
          <p:cNvSpPr txBox="1"/>
          <p:nvPr/>
        </p:nvSpPr>
        <p:spPr>
          <a:xfrm>
            <a:off x="4537019" y="5451112"/>
            <a:ext cx="688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WMD  </a:t>
            </a:r>
            <a:endParaRPr lang="en-GB" sz="600" dirty="0"/>
          </a:p>
        </p:txBody>
      </p:sp>
      <p:sp>
        <p:nvSpPr>
          <p:cNvPr id="308" name="Rectangle 307"/>
          <p:cNvSpPr/>
          <p:nvPr/>
        </p:nvSpPr>
        <p:spPr>
          <a:xfrm>
            <a:off x="4588487" y="2334445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8663</TotalTime>
  <Words>185</Words>
  <Application>Microsoft Office PowerPoint</Application>
  <PresentationFormat>A4 Paper (210x297 mm)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Ruth Metcalfe</cp:lastModifiedBy>
  <cp:revision>64</cp:revision>
  <dcterms:created xsi:type="dcterms:W3CDTF">2019-07-02T10:31:49Z</dcterms:created>
  <dcterms:modified xsi:type="dcterms:W3CDTF">2022-03-02T23:00:57Z</dcterms:modified>
</cp:coreProperties>
</file>