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1F9444-BF42-0F5F-4A51-520866351D56}" v="179" dt="2021-08-24T15:10:55.904"/>
    <p1510:client id="{6AD11668-390E-E3B4-2289-7D6C2F10008D}" v="1988" dt="2020-04-03T11:49:09.318"/>
    <p1510:client id="{769C1F60-D753-1708-7B16-931CEBB0CE34}" v="2584" dt="2020-04-02T12:46:17.787"/>
    <p1510:client id="{7EAD9C7A-853D-99F3-0042-E8D59CAA6E2A}" v="28" dt="2020-06-18T10:16:22.024"/>
    <p1510:client id="{895D0B06-51E6-6596-572A-E22B8E82E835}" v="2" dt="2020-06-21T08:57:04.480"/>
    <p1510:client id="{B25EE448-D414-33DB-9038-082D97D49B15}" v="262" dt="2020-04-02T15:02:48.596"/>
    <p1510:client id="{B6B5608C-8033-B13E-D91F-B62F3405123B}" v="5" dt="2020-04-13T11:15:08.672"/>
    <p1510:client id="{C6AACB28-41B7-B8EA-532F-9E571E99134A}" v="10" dt="2020-08-26T20:16:05.947"/>
    <p1510:client id="{E55E8AC5-4F52-F4DE-2065-B876B8F7AE04}" v="77" dt="2020-04-03T13:40:59.341"/>
    <p1510:client id="{EC721006-C424-DD1E-08B2-C70FC7D070D9}" v="3518" dt="2020-04-01T13:28:20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20" d="100"/>
          <a:sy n="220" d="100"/>
        </p:scale>
        <p:origin x="-1488" y="-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Byrom" userId="S::bwalmsley@burnleyhigh.com::58e737a1-acb4-460c-aa07-9ef22975fc4a" providerId="AD" clId="Web-{6A1F9444-BF42-0F5F-4A51-520866351D56}"/>
    <pc:docChg chg="modSld">
      <pc:chgData name="Beth Byrom" userId="S::bwalmsley@burnleyhigh.com::58e737a1-acb4-460c-aa07-9ef22975fc4a" providerId="AD" clId="Web-{6A1F9444-BF42-0F5F-4A51-520866351D56}" dt="2021-08-24T15:10:53.106" v="121" actId="20577"/>
      <pc:docMkLst>
        <pc:docMk/>
      </pc:docMkLst>
      <pc:sldChg chg="addSp modSp">
        <pc:chgData name="Beth Byrom" userId="S::bwalmsley@burnleyhigh.com::58e737a1-acb4-460c-aa07-9ef22975fc4a" providerId="AD" clId="Web-{6A1F9444-BF42-0F5F-4A51-520866351D56}" dt="2021-08-24T15:10:53.106" v="121" actId="20577"/>
        <pc:sldMkLst>
          <pc:docMk/>
          <pc:sldMk cId="2983352342" sldId="256"/>
        </pc:sldMkLst>
        <pc:spChg chg="mod">
          <ac:chgData name="Beth Byrom" userId="S::bwalmsley@burnleyhigh.com::58e737a1-acb4-460c-aa07-9ef22975fc4a" providerId="AD" clId="Web-{6A1F9444-BF42-0F5F-4A51-520866351D56}" dt="2021-08-24T15:08:32.208" v="70" actId="1076"/>
          <ac:spMkLst>
            <pc:docMk/>
            <pc:sldMk cId="2983352342" sldId="256"/>
            <ac:spMk id="115" creationId="{0B7CAB3A-3492-438F-B089-0A4A6F7EAF98}"/>
          </ac:spMkLst>
        </pc:spChg>
        <pc:spChg chg="add mod">
          <ac:chgData name="Beth Byrom" userId="S::bwalmsley@burnleyhigh.com::58e737a1-acb4-460c-aa07-9ef22975fc4a" providerId="AD" clId="Web-{6A1F9444-BF42-0F5F-4A51-520866351D56}" dt="2021-08-24T15:08:23.816" v="68" actId="20577"/>
          <ac:spMkLst>
            <pc:docMk/>
            <pc:sldMk cId="2983352342" sldId="256"/>
            <ac:spMk id="117" creationId="{2213244B-DDD5-4962-B033-3C01E431E35C}"/>
          </ac:spMkLst>
        </pc:spChg>
        <pc:spChg chg="add mod">
          <ac:chgData name="Beth Byrom" userId="S::bwalmsley@burnleyhigh.com::58e737a1-acb4-460c-aa07-9ef22975fc4a" providerId="AD" clId="Web-{6A1F9444-BF42-0F5F-4A51-520866351D56}" dt="2021-08-24T15:09:30.102" v="99" actId="1076"/>
          <ac:spMkLst>
            <pc:docMk/>
            <pc:sldMk cId="2983352342" sldId="256"/>
            <ac:spMk id="126" creationId="{1B2458D7-6C3C-4462-9B6B-A6DD30C0BFC8}"/>
          </ac:spMkLst>
        </pc:spChg>
        <pc:spChg chg="mod">
          <ac:chgData name="Beth Byrom" userId="S::bwalmsley@burnleyhigh.com::58e737a1-acb4-460c-aa07-9ef22975fc4a" providerId="AD" clId="Web-{6A1F9444-BF42-0F5F-4A51-520866351D56}" dt="2021-08-24T15:10:41.762" v="116" actId="20577"/>
          <ac:spMkLst>
            <pc:docMk/>
            <pc:sldMk cId="2983352342" sldId="256"/>
            <ac:spMk id="159" creationId="{1A23776B-255E-4360-9C8F-13BFECA1FD66}"/>
          </ac:spMkLst>
        </pc:spChg>
        <pc:spChg chg="mod">
          <ac:chgData name="Beth Byrom" userId="S::bwalmsley@burnleyhigh.com::58e737a1-acb4-460c-aa07-9ef22975fc4a" providerId="AD" clId="Web-{6A1F9444-BF42-0F5F-4A51-520866351D56}" dt="2021-08-24T15:08:43.052" v="72" actId="1076"/>
          <ac:spMkLst>
            <pc:docMk/>
            <pc:sldMk cId="2983352342" sldId="256"/>
            <ac:spMk id="176" creationId="{B25FB315-EDCE-4160-BFB9-4498915ACF5E}"/>
          </ac:spMkLst>
        </pc:spChg>
        <pc:spChg chg="mod">
          <ac:chgData name="Beth Byrom" userId="S::bwalmsley@burnleyhigh.com::58e737a1-acb4-460c-aa07-9ef22975fc4a" providerId="AD" clId="Web-{6A1F9444-BF42-0F5F-4A51-520866351D56}" dt="2021-08-24T15:10:53.106" v="121" actId="20577"/>
          <ac:spMkLst>
            <pc:docMk/>
            <pc:sldMk cId="2983352342" sldId="256"/>
            <ac:spMk id="288" creationId="{00000000-0000-0000-0000-000000000000}"/>
          </ac:spMkLst>
        </pc:spChg>
        <pc:cxnChg chg="mod">
          <ac:chgData name="Beth Byrom" userId="S::bwalmsley@burnleyhigh.com::58e737a1-acb4-460c-aa07-9ef22975fc4a" providerId="AD" clId="Web-{6A1F9444-BF42-0F5F-4A51-520866351D56}" dt="2021-08-24T15:08:37.427" v="71" actId="14100"/>
          <ac:cxnSpMkLst>
            <pc:docMk/>
            <pc:sldMk cId="2983352342" sldId="256"/>
            <ac:cxnSpMk id="114" creationId="{B4F6B3A4-DE18-4F56-BBDA-3DF261983163}"/>
          </ac:cxnSpMkLst>
        </pc:cxnChg>
        <pc:cxnChg chg="add mod">
          <ac:chgData name="Beth Byrom" userId="S::bwalmsley@burnleyhigh.com::58e737a1-acb4-460c-aa07-9ef22975fc4a" providerId="AD" clId="Web-{6A1F9444-BF42-0F5F-4A51-520866351D56}" dt="2021-08-24T15:08:14.972" v="52" actId="14100"/>
          <ac:cxnSpMkLst>
            <pc:docMk/>
            <pc:sldMk cId="2983352342" sldId="256"/>
            <ac:cxnSpMk id="121" creationId="{4682DEE8-E7AA-423E-A9E6-4702A7073049}"/>
          </ac:cxnSpMkLst>
        </pc:cxnChg>
        <pc:cxnChg chg="add mod">
          <ac:chgData name="Beth Byrom" userId="S::bwalmsley@burnleyhigh.com::58e737a1-acb4-460c-aa07-9ef22975fc4a" providerId="AD" clId="Web-{6A1F9444-BF42-0F5F-4A51-520866351D56}" dt="2021-08-24T15:08:52.881" v="74" actId="1076"/>
          <ac:cxnSpMkLst>
            <pc:docMk/>
            <pc:sldMk cId="2983352342" sldId="256"/>
            <ac:cxnSpMk id="124" creationId="{F0E9D001-2221-47AB-A943-EB39A27C5C10}"/>
          </ac:cxnSpMkLst>
        </pc:cxnChg>
        <pc:cxnChg chg="add mod">
          <ac:chgData name="Beth Byrom" userId="S::bwalmsley@burnleyhigh.com::58e737a1-acb4-460c-aa07-9ef22975fc4a" providerId="AD" clId="Web-{6A1F9444-BF42-0F5F-4A51-520866351D56}" dt="2021-08-24T15:08:55.740" v="75"/>
          <ac:cxnSpMkLst>
            <pc:docMk/>
            <pc:sldMk cId="2983352342" sldId="256"/>
            <ac:cxnSpMk id="125" creationId="{D2DF0863-503F-44D8-AE02-59F40B02DA18}"/>
          </ac:cxnSpMkLst>
        </pc:cxnChg>
      </pc:sldChg>
    </pc:docChg>
  </pc:docChgLst>
  <pc:docChgLst>
    <pc:chgData name="Beth Byrom" userId="S::beth.walmsley@burnley-cs.org::58e737a1-acb4-460c-aa07-9ef22975fc4a" providerId="AD" clId="Web-{B6B5608C-8033-B13E-D91F-B62F3405123B}"/>
    <pc:docChg chg="modSld">
      <pc:chgData name="Beth Byrom" userId="S::beth.walmsley@burnley-cs.org::58e737a1-acb4-460c-aa07-9ef22975fc4a" providerId="AD" clId="Web-{B6B5608C-8033-B13E-D91F-B62F3405123B}" dt="2020-04-13T11:15:08.672" v="4" actId="20577"/>
      <pc:docMkLst>
        <pc:docMk/>
      </pc:docMkLst>
      <pc:sldChg chg="modSp">
        <pc:chgData name="Beth Byrom" userId="S::beth.walmsley@burnley-cs.org::58e737a1-acb4-460c-aa07-9ef22975fc4a" providerId="AD" clId="Web-{B6B5608C-8033-B13E-D91F-B62F3405123B}" dt="2020-04-13T11:15:08.672" v="4" actId="20577"/>
        <pc:sldMkLst>
          <pc:docMk/>
          <pc:sldMk cId="2983352342" sldId="256"/>
        </pc:sldMkLst>
        <pc:spChg chg="mod">
          <ac:chgData name="Beth Byrom" userId="S::beth.walmsley@burnley-cs.org::58e737a1-acb4-460c-aa07-9ef22975fc4a" providerId="AD" clId="Web-{B6B5608C-8033-B13E-D91F-B62F3405123B}" dt="2020-04-13T11:15:08.672" v="4" actId="20577"/>
          <ac:spMkLst>
            <pc:docMk/>
            <pc:sldMk cId="2983352342" sldId="256"/>
            <ac:spMk id="216" creationId="{94B7A6AE-7C18-4782-8DFC-BECCCDEA00CB}"/>
          </ac:spMkLst>
        </pc:spChg>
      </pc:sldChg>
    </pc:docChg>
  </pc:docChgLst>
  <pc:docChgLst>
    <pc:chgData name="Beth Byrom" userId="S::bwalmsley@burnleyhigh.com::58e737a1-acb4-460c-aa07-9ef22975fc4a" providerId="AD" clId="Web-{895D0B06-51E6-6596-572A-E22B8E82E835}"/>
    <pc:docChg chg="modSld">
      <pc:chgData name="Beth Byrom" userId="S::bwalmsley@burnleyhigh.com::58e737a1-acb4-460c-aa07-9ef22975fc4a" providerId="AD" clId="Web-{895D0B06-51E6-6596-572A-E22B8E82E835}" dt="2020-06-21T08:57:04.480" v="1" actId="20577"/>
      <pc:docMkLst>
        <pc:docMk/>
      </pc:docMkLst>
      <pc:sldChg chg="modSp">
        <pc:chgData name="Beth Byrom" userId="S::bwalmsley@burnleyhigh.com::58e737a1-acb4-460c-aa07-9ef22975fc4a" providerId="AD" clId="Web-{895D0B06-51E6-6596-572A-E22B8E82E835}" dt="2020-06-21T08:57:04.480" v="1" actId="20577"/>
        <pc:sldMkLst>
          <pc:docMk/>
          <pc:sldMk cId="2983352342" sldId="256"/>
        </pc:sldMkLst>
        <pc:spChg chg="mod">
          <ac:chgData name="Beth Byrom" userId="S::bwalmsley@burnleyhigh.com::58e737a1-acb4-460c-aa07-9ef22975fc4a" providerId="AD" clId="Web-{895D0B06-51E6-6596-572A-E22B8E82E835}" dt="2020-06-21T08:57:04.480" v="1" actId="20577"/>
          <ac:spMkLst>
            <pc:docMk/>
            <pc:sldMk cId="2983352342" sldId="256"/>
            <ac:spMk id="154" creationId="{584699AD-4C75-43E0-94B2-47C939ECDD5F}"/>
          </ac:spMkLst>
        </pc:spChg>
      </pc:sldChg>
    </pc:docChg>
  </pc:docChgLst>
  <pc:docChgLst>
    <pc:chgData name="Beth Byrom" userId="S::bwalmsley@burnleyhigh.com::58e737a1-acb4-460c-aa07-9ef22975fc4a" providerId="AD" clId="Web-{7EAD9C7A-853D-99F3-0042-E8D59CAA6E2A}"/>
    <pc:docChg chg="modSld">
      <pc:chgData name="Beth Byrom" userId="S::bwalmsley@burnleyhigh.com::58e737a1-acb4-460c-aa07-9ef22975fc4a" providerId="AD" clId="Web-{7EAD9C7A-853D-99F3-0042-E8D59CAA6E2A}" dt="2020-06-18T10:16:22.024" v="23" actId="20577"/>
      <pc:docMkLst>
        <pc:docMk/>
      </pc:docMkLst>
      <pc:sldChg chg="addSp modSp">
        <pc:chgData name="Beth Byrom" userId="S::bwalmsley@burnleyhigh.com::58e737a1-acb4-460c-aa07-9ef22975fc4a" providerId="AD" clId="Web-{7EAD9C7A-853D-99F3-0042-E8D59CAA6E2A}" dt="2020-06-18T10:16:22.024" v="23" actId="20577"/>
        <pc:sldMkLst>
          <pc:docMk/>
          <pc:sldMk cId="2983352342" sldId="256"/>
        </pc:sldMkLst>
        <pc:spChg chg="add mod">
          <ac:chgData name="Beth Byrom" userId="S::bwalmsley@burnleyhigh.com::58e737a1-acb4-460c-aa07-9ef22975fc4a" providerId="AD" clId="Web-{7EAD9C7A-853D-99F3-0042-E8D59CAA6E2A}" dt="2020-06-18T10:16:18.852" v="21" actId="20577"/>
          <ac:spMkLst>
            <pc:docMk/>
            <pc:sldMk cId="2983352342" sldId="256"/>
            <ac:spMk id="120" creationId="{66F1B77A-0148-418E-B77B-86A527C08F41}"/>
          </ac:spMkLst>
        </pc:spChg>
        <pc:spChg chg="mod">
          <ac:chgData name="Beth Byrom" userId="S::bwalmsley@burnleyhigh.com::58e737a1-acb4-460c-aa07-9ef22975fc4a" providerId="AD" clId="Web-{7EAD9C7A-853D-99F3-0042-E8D59CAA6E2A}" dt="2020-06-18T10:15:52.914" v="13" actId="14100"/>
          <ac:spMkLst>
            <pc:docMk/>
            <pc:sldMk cId="2983352342" sldId="256"/>
            <ac:spMk id="207" creationId="{5596484C-44BC-4782-ADB9-FAA4FD42816D}"/>
          </ac:spMkLst>
        </pc:spChg>
        <pc:spChg chg="mod">
          <ac:chgData name="Beth Byrom" userId="S::bwalmsley@burnleyhigh.com::58e737a1-acb4-460c-aa07-9ef22975fc4a" providerId="AD" clId="Web-{7EAD9C7A-853D-99F3-0042-E8D59CAA6E2A}" dt="2020-06-18T10:16:22.024" v="23" actId="20577"/>
          <ac:spMkLst>
            <pc:docMk/>
            <pc:sldMk cId="2983352342" sldId="256"/>
            <ac:spMk id="216" creationId="{94B7A6AE-7C18-4782-8DFC-BECCCDEA00CB}"/>
          </ac:spMkLst>
        </pc:spChg>
      </pc:sldChg>
    </pc:docChg>
  </pc:docChgLst>
  <pc:docChgLst>
    <pc:chgData name="Beth Byrom" userId="S::beth.walmsley@burnley-cs.org::58e737a1-acb4-460c-aa07-9ef22975fc4a" providerId="AD" clId="Web-{E55E8AC5-4F52-F4DE-2065-B876B8F7AE04}"/>
    <pc:docChg chg="modSld">
      <pc:chgData name="Beth Byrom" userId="S::beth.walmsley@burnley-cs.org::58e737a1-acb4-460c-aa07-9ef22975fc4a" providerId="AD" clId="Web-{E55E8AC5-4F52-F4DE-2065-B876B8F7AE04}" dt="2020-04-03T13:40:59.341" v="76" actId="20577"/>
      <pc:docMkLst>
        <pc:docMk/>
      </pc:docMkLst>
      <pc:sldChg chg="modSp">
        <pc:chgData name="Beth Byrom" userId="S::beth.walmsley@burnley-cs.org::58e737a1-acb4-460c-aa07-9ef22975fc4a" providerId="AD" clId="Web-{E55E8AC5-4F52-F4DE-2065-B876B8F7AE04}" dt="2020-04-03T13:40:59.341" v="76" actId="20577"/>
        <pc:sldMkLst>
          <pc:docMk/>
          <pc:sldMk cId="2983352342" sldId="256"/>
        </pc:sldMkLst>
        <pc:spChg chg="mod">
          <ac:chgData name="Beth Byrom" userId="S::beth.walmsley@burnley-cs.org::58e737a1-acb4-460c-aa07-9ef22975fc4a" providerId="AD" clId="Web-{E55E8AC5-4F52-F4DE-2065-B876B8F7AE04}" dt="2020-04-03T13:40:21.091" v="67" actId="20577"/>
          <ac:spMkLst>
            <pc:docMk/>
            <pc:sldMk cId="2983352342" sldId="256"/>
            <ac:spMk id="152" creationId="{00000000-0000-0000-0000-000000000000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59.341" v="76" actId="20577"/>
          <ac:spMkLst>
            <pc:docMk/>
            <pc:sldMk cId="2983352342" sldId="256"/>
            <ac:spMk id="154" creationId="{584699AD-4C75-43E0-94B2-47C939ECDD5F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31.139" v="64" actId="1076"/>
          <ac:spMkLst>
            <pc:docMk/>
            <pc:sldMk cId="2983352342" sldId="256"/>
            <ac:spMk id="169" creationId="{1C0A436C-64DE-4279-8A62-9334D361F704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26.342" v="63" actId="1076"/>
          <ac:spMkLst>
            <pc:docMk/>
            <pc:sldMk cId="2983352342" sldId="256"/>
            <ac:spMk id="183" creationId="{0DCE8928-E2E9-46CA-8B1C-1171549EC3DD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30.295" v="70" actId="20577"/>
          <ac:spMkLst>
            <pc:docMk/>
            <pc:sldMk cId="2983352342" sldId="256"/>
            <ac:spMk id="189" creationId="{4C86B000-63C1-436D-9F13-B9B6222F6DA8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36.545" v="73" actId="20577"/>
          <ac:spMkLst>
            <pc:docMk/>
            <pc:sldMk cId="2983352342" sldId="256"/>
            <ac:spMk id="196" creationId="{EB9CD31D-3516-4891-8BF8-E43E53C160DD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04.248" v="57" actId="1076"/>
          <ac:spMkLst>
            <pc:docMk/>
            <pc:sldMk cId="2983352342" sldId="256"/>
            <ac:spMk id="212" creationId="{F86EE52E-89FE-4CE5-9755-5C2C2327D0C4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9:46.732" v="66" actId="20577"/>
          <ac:spMkLst>
            <pc:docMk/>
            <pc:sldMk cId="2983352342" sldId="256"/>
            <ac:spMk id="216" creationId="{94B7A6AE-7C18-4782-8DFC-BECCCDEA00CB}"/>
          </ac:spMkLst>
        </pc:spChg>
        <pc:cxnChg chg="mod">
          <ac:chgData name="Beth Byrom" userId="S::beth.walmsley@burnley-cs.org::58e737a1-acb4-460c-aa07-9ef22975fc4a" providerId="AD" clId="Web-{E55E8AC5-4F52-F4DE-2065-B876B8F7AE04}" dt="2020-04-03T13:36:09.404" v="58" actId="1076"/>
          <ac:cxnSpMkLst>
            <pc:docMk/>
            <pc:sldMk cId="2983352342" sldId="256"/>
            <ac:cxnSpMk id="149" creationId="{12ABD505-175E-A541-AEFE-152268C0ADBA}"/>
          </ac:cxnSpMkLst>
        </pc:cxnChg>
      </pc:sldChg>
    </pc:docChg>
  </pc:docChgLst>
  <pc:docChgLst>
    <pc:chgData name="Beth Byrom" userId="S::bwalmsley@burnleyhigh.com::58e737a1-acb4-460c-aa07-9ef22975fc4a" providerId="AD" clId="Web-{C6AACB28-41B7-B8EA-532F-9E571E99134A}"/>
    <pc:docChg chg="modSld">
      <pc:chgData name="Beth Byrom" userId="S::bwalmsley@burnleyhigh.com::58e737a1-acb4-460c-aa07-9ef22975fc4a" providerId="AD" clId="Web-{C6AACB28-41B7-B8EA-532F-9E571E99134A}" dt="2020-08-26T20:16:05.947" v="9" actId="1076"/>
      <pc:docMkLst>
        <pc:docMk/>
      </pc:docMkLst>
      <pc:sldChg chg="delSp modSp">
        <pc:chgData name="Beth Byrom" userId="S::bwalmsley@burnleyhigh.com::58e737a1-acb4-460c-aa07-9ef22975fc4a" providerId="AD" clId="Web-{C6AACB28-41B7-B8EA-532F-9E571E99134A}" dt="2020-08-26T20:16:05.947" v="9" actId="1076"/>
        <pc:sldMkLst>
          <pc:docMk/>
          <pc:sldMk cId="2983352342" sldId="256"/>
        </pc:sldMkLst>
        <pc:spChg chg="del">
          <ac:chgData name="Beth Byrom" userId="S::bwalmsley@burnleyhigh.com::58e737a1-acb4-460c-aa07-9ef22975fc4a" providerId="AD" clId="Web-{C6AACB28-41B7-B8EA-532F-9E571E99134A}" dt="2020-08-26T20:15:26.118" v="0"/>
          <ac:spMkLst>
            <pc:docMk/>
            <pc:sldMk cId="2983352342" sldId="256"/>
            <ac:spMk id="165" creationId="{00000000-0000-0000-0000-000000000000}"/>
          </ac:spMkLst>
        </pc:spChg>
        <pc:spChg chg="mod">
          <ac:chgData name="Beth Byrom" userId="S::bwalmsley@burnleyhigh.com::58e737a1-acb4-460c-aa07-9ef22975fc4a" providerId="AD" clId="Web-{C6AACB28-41B7-B8EA-532F-9E571E99134A}" dt="2020-08-26T20:15:42.962" v="3" actId="1076"/>
          <ac:spMkLst>
            <pc:docMk/>
            <pc:sldMk cId="2983352342" sldId="256"/>
            <ac:spMk id="198" creationId="{4F15F09F-8E5E-452F-9171-3B5BF8C861C9}"/>
          </ac:spMkLst>
        </pc:spChg>
        <pc:spChg chg="mod">
          <ac:chgData name="Beth Byrom" userId="S::bwalmsley@burnleyhigh.com::58e737a1-acb4-460c-aa07-9ef22975fc4a" providerId="AD" clId="Web-{C6AACB28-41B7-B8EA-532F-9E571E99134A}" dt="2020-08-26T20:15:53.493" v="6" actId="1076"/>
          <ac:spMkLst>
            <pc:docMk/>
            <pc:sldMk cId="2983352342" sldId="256"/>
            <ac:spMk id="201" creationId="{9825BAF4-3866-4085-A1E7-60D678104D88}"/>
          </ac:spMkLst>
        </pc:spChg>
        <pc:spChg chg="mod">
          <ac:chgData name="Beth Byrom" userId="S::bwalmsley@burnleyhigh.com::58e737a1-acb4-460c-aa07-9ef22975fc4a" providerId="AD" clId="Web-{C6AACB28-41B7-B8EA-532F-9E571E99134A}" dt="2020-08-26T20:16:05.947" v="9" actId="1076"/>
          <ac:spMkLst>
            <pc:docMk/>
            <pc:sldMk cId="2983352342" sldId="256"/>
            <ac:spMk id="204" creationId="{1B8D96A4-99BA-42FB-91D9-12AAB257D437}"/>
          </ac:spMkLst>
        </pc:spChg>
        <pc:cxnChg chg="del">
          <ac:chgData name="Beth Byrom" userId="S::bwalmsley@burnleyhigh.com::58e737a1-acb4-460c-aa07-9ef22975fc4a" providerId="AD" clId="Web-{C6AACB28-41B7-B8EA-532F-9E571E99134A}" dt="2020-08-26T20:15:29.368" v="1"/>
          <ac:cxnSpMkLst>
            <pc:docMk/>
            <pc:sldMk cId="2983352342" sldId="256"/>
            <ac:cxnSpMk id="162" creationId="{12ABD505-175E-A541-AEFE-152268C0ADBA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37.305" v="2" actId="1076"/>
          <ac:cxnSpMkLst>
            <pc:docMk/>
            <pc:sldMk cId="2983352342" sldId="256"/>
            <ac:cxnSpMk id="199" creationId="{7D16D5FC-7D07-4E32-854F-B1106CC8CB83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56.071" v="7" actId="1076"/>
          <ac:cxnSpMkLst>
            <pc:docMk/>
            <pc:sldMk cId="2983352342" sldId="256"/>
            <ac:cxnSpMk id="200" creationId="{709F491E-DAAA-4BAD-ACF3-2184512106A6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58.900" v="8" actId="1076"/>
          <ac:cxnSpMkLst>
            <pc:docMk/>
            <pc:sldMk cId="2983352342" sldId="256"/>
            <ac:cxnSpMk id="202" creationId="{50F108B3-D369-4E06-A061-8E998F46B0B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2280" y="297519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Welcome back 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046461" y="8365649"/>
            <a:ext cx="1158244" cy="2945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Fieldwork and living world  recap.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43703" y="4421129"/>
            <a:ext cx="1529785" cy="7296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 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623317" y="3625151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Your future this way. </a:t>
            </a:r>
            <a:endParaRPr lang="en-GB" sz="1100" dirty="0"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115578" y="19172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You did it! Good luck on your </a:t>
            </a:r>
            <a:r>
              <a:rPr lang="en-US" sz="1000" b="1" dirty="0">
                <a:solidFill>
                  <a:srgbClr val="9900CC"/>
                </a:solidFill>
                <a:cs typeface="Calibri"/>
              </a:rPr>
              <a:t>next adventure!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84496" y="3650538"/>
            <a:ext cx="2450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/>
              <a:t>Revision techniques shared and modelled</a:t>
            </a:r>
            <a:endParaRPr lang="en-US" sz="800">
              <a:cs typeface="Calibri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55454" y="2712341"/>
            <a:ext cx="20313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71014" y="2709698"/>
            <a:ext cx="1891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4324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941793" y="3484789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 </a:t>
            </a:r>
            <a:endParaRPr lang="en-GB" sz="6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78768" y="3466978"/>
            <a:ext cx="5908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Revision.</a:t>
            </a:r>
            <a:endParaRPr lang="en-GB" sz="600" dirty="0">
              <a:cs typeface="Calibri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3908" y="4715116"/>
            <a:ext cx="3281" cy="2073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81064" y="470473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0091" y="47261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1430" y="473300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149473" y="4434088"/>
            <a:ext cx="65741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 techniques.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19" y="57343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87270" y="57082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7563" y="469281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3987" y="57386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480372" y="5313747"/>
            <a:ext cx="76844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The UK </a:t>
            </a:r>
            <a:r>
              <a:rPr lang="en-GB" sz="600">
                <a:cs typeface="Calibri"/>
              </a:rPr>
              <a:t>Deindustrialisation</a:t>
            </a:r>
            <a:r>
              <a:rPr lang="en-GB" sz="600" dirty="0">
                <a:cs typeface="Calibri"/>
              </a:rPr>
              <a:t> and post – industrilisation. 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089501" y="5360912"/>
            <a:ext cx="63564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Rural Change and The North South Divide 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98016" y="4422730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 Paper 1 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610750" y="6801961"/>
            <a:ext cx="3281" cy="29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2424" y="6691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676329" y="6402662"/>
            <a:ext cx="78248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Consequences of </a:t>
            </a:r>
            <a:r>
              <a:rPr lang="en-GB" sz="600">
                <a:cs typeface="Calibri"/>
              </a:rPr>
              <a:t>Development.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43879" y="6431582"/>
            <a:ext cx="6889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Barriers to development.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730276" y="7441456"/>
            <a:ext cx="5567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The three "P's" policy.</a:t>
            </a:r>
            <a:endParaRPr lang="en-GB" sz="600"/>
          </a:p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44233" y="9030542"/>
            <a:ext cx="325696" cy="18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686885" y="8588039"/>
            <a:ext cx="231669" cy="104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983944" y="7973676"/>
            <a:ext cx="2951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37987" y="8266528"/>
            <a:ext cx="158644" cy="99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2875" y="78543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203407" y="8056731"/>
            <a:ext cx="75416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Earthquake Measurements.</a:t>
            </a:r>
            <a:endParaRPr lang="en-GB" sz="600" dirty="0">
              <a:cs typeface="Calibri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41234" y="7713831"/>
            <a:ext cx="7588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LIC case study Haiti earthquake.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316923" y="8936161"/>
            <a:ext cx="60865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Natural Hazards introduction.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2607108" y="5356907"/>
            <a:ext cx="7084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Transport changes and the car industry in The UK 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What are my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Geography?</a:t>
            </a:r>
            <a:r>
              <a:rPr lang="en-US" sz="800" dirty="0">
                <a:ea typeface="+mn-lt"/>
                <a:cs typeface="+mn-lt"/>
              </a:rPr>
              <a:t> What does our ethos look like in the classroom?</a:t>
            </a:r>
            <a:endParaRPr lang="en-US" sz="8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E71956E-D429-4237-8C2C-18A5FD13449B}"/>
              </a:ext>
            </a:extLst>
          </p:cNvPr>
          <p:cNvSpPr/>
          <p:nvPr/>
        </p:nvSpPr>
        <p:spPr>
          <a:xfrm>
            <a:off x="5782967" y="1292321"/>
            <a:ext cx="1027962" cy="725598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Skills we will work on in each  term: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b="1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AO1: Demonstrate knowledge of locations, places, processes, environments and different scales. </a:t>
            </a:r>
            <a:endParaRPr lang="en-US" sz="90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AO2: Demonstrate geographical understanding of concepts and how they are used in relation to places, environments and processes; the interrelationships between places, environments and processes.</a:t>
            </a:r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AO3: Apply knowledge and understanding to describe, explain, interpret, analyse and evaluate geographical information and issues to make judgements, including 10% applied to fieldwork context(s). </a:t>
            </a:r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AO4: Select, adapt and use a variety of skills and techniques to investigate questions and issues and communicate findings.</a:t>
            </a:r>
            <a:endParaRPr lang="en-GB" sz="900">
              <a:solidFill>
                <a:schemeClr val="tx1"/>
              </a:solidFill>
              <a:cs typeface="Calibri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4773043" y="5118989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-3745" y="5752402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4806381" y="7625651"/>
            <a:ext cx="93923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3279172" y="7920713"/>
            <a:ext cx="861157" cy="4520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Year 11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Autumn   Term 2</a:t>
            </a:r>
            <a:endParaRPr lang="en-US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Autumn   Term 1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V="1">
            <a:off x="4526782" y="8726030"/>
            <a:ext cx="3637" cy="2239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B7CAB3A-3492-438F-B089-0A4A6F7EAF98}"/>
              </a:ext>
            </a:extLst>
          </p:cNvPr>
          <p:cNvSpPr txBox="1"/>
          <p:nvPr/>
        </p:nvSpPr>
        <p:spPr>
          <a:xfrm>
            <a:off x="4117220" y="8377844"/>
            <a:ext cx="79881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Physical Fieldwork analysis and conclusion.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9FCEA03-0C55-4765-BE1D-1C472FFAF540}"/>
              </a:ext>
            </a:extLst>
          </p:cNvPr>
          <p:cNvCxnSpPr>
            <a:cxnSpLocks/>
          </p:cNvCxnSpPr>
          <p:nvPr/>
        </p:nvCxnSpPr>
        <p:spPr>
          <a:xfrm flipV="1">
            <a:off x="3954138" y="86925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B25FB315-EDCE-4160-BFB9-4498915ACF5E}"/>
              </a:ext>
            </a:extLst>
          </p:cNvPr>
          <p:cNvSpPr txBox="1"/>
          <p:nvPr/>
        </p:nvSpPr>
        <p:spPr>
          <a:xfrm>
            <a:off x="3561915" y="8403665"/>
            <a:ext cx="66026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Evaluation and improvements. 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1146002" y="7922728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2 – Challenges of </a:t>
            </a:r>
            <a:r>
              <a:rPr lang="en-US" sz="800" b="1">
                <a:solidFill>
                  <a:schemeClr val="tx1"/>
                </a:solidFill>
                <a:cs typeface="Calibri"/>
              </a:rPr>
              <a:t>Natural Hazards –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Paper 1 – Section A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E2ECFF0-CD36-42AA-8D64-22423A654001}"/>
              </a:ext>
            </a:extLst>
          </p:cNvPr>
          <p:cNvCxnSpPr>
            <a:cxnSpLocks/>
          </p:cNvCxnSpPr>
          <p:nvPr/>
        </p:nvCxnSpPr>
        <p:spPr>
          <a:xfrm flipV="1">
            <a:off x="2511101" y="86957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5B2E18BD-707E-4A25-BFB3-28C93ED00466}"/>
              </a:ext>
            </a:extLst>
          </p:cNvPr>
          <p:cNvSpPr txBox="1"/>
          <p:nvPr/>
        </p:nvSpPr>
        <p:spPr>
          <a:xfrm>
            <a:off x="308984" y="8488486"/>
            <a:ext cx="61183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Plate Tectonics.</a:t>
            </a:r>
            <a:endParaRPr lang="en-GB" sz="600" dirty="0">
              <a:cs typeface="Calibri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1980787" y="77260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2495137" y="77196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2583880" y="6919212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3 – Changing Economic World  –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Paper 2 – Section 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B9CD31D-3516-4891-8BF8-E43E53C160DD}"/>
              </a:ext>
            </a:extLst>
          </p:cNvPr>
          <p:cNvSpPr txBox="1"/>
          <p:nvPr/>
        </p:nvSpPr>
        <p:spPr>
          <a:xfrm>
            <a:off x="5247179" y="6506195"/>
            <a:ext cx="61436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Development </a:t>
            </a:r>
            <a:r>
              <a:rPr lang="en-GB" sz="600">
                <a:cs typeface="Calibri"/>
              </a:rPr>
              <a:t>Indicators</a:t>
            </a:r>
            <a:r>
              <a:rPr lang="en-GB" sz="600" dirty="0">
                <a:cs typeface="Calibri"/>
              </a:rPr>
              <a:t>. 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AA2ADB-A657-4552-A6C7-8C95C475B487}"/>
              </a:ext>
            </a:extLst>
          </p:cNvPr>
          <p:cNvSpPr txBox="1"/>
          <p:nvPr/>
        </p:nvSpPr>
        <p:spPr>
          <a:xfrm>
            <a:off x="4759816" y="6485557"/>
            <a:ext cx="68103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DTM and population.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15F09F-8E5E-452F-9171-3B5BF8C861C9}"/>
              </a:ext>
            </a:extLst>
          </p:cNvPr>
          <p:cNvSpPr txBox="1"/>
          <p:nvPr/>
        </p:nvSpPr>
        <p:spPr>
          <a:xfrm>
            <a:off x="3147794" y="6479374"/>
            <a:ext cx="47466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TNCs. 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3381881" y="66827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774481" y="670743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9825BAF4-3866-4085-A1E7-60D678104D88}"/>
              </a:ext>
            </a:extLst>
          </p:cNvPr>
          <p:cNvSpPr txBox="1"/>
          <p:nvPr/>
        </p:nvSpPr>
        <p:spPr>
          <a:xfrm>
            <a:off x="2512825" y="6359433"/>
            <a:ext cx="695548" cy="3763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Fair trade and appropriate technology. 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0F108B3-D369-4E06-A061-8E998F46B0B2}"/>
              </a:ext>
            </a:extLst>
          </p:cNvPr>
          <p:cNvCxnSpPr>
            <a:cxnSpLocks/>
          </p:cNvCxnSpPr>
          <p:nvPr/>
        </p:nvCxnSpPr>
        <p:spPr>
          <a:xfrm flipV="1">
            <a:off x="2307919" y="673496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B76584F-E05B-4300-A081-7E44657902A1}"/>
              </a:ext>
            </a:extLst>
          </p:cNvPr>
          <p:cNvCxnSpPr>
            <a:cxnSpLocks/>
          </p:cNvCxnSpPr>
          <p:nvPr/>
        </p:nvCxnSpPr>
        <p:spPr>
          <a:xfrm flipV="1">
            <a:off x="1885902" y="6724726"/>
            <a:ext cx="3281" cy="2136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2067158" y="6455061"/>
            <a:ext cx="46354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Debt relief.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596484C-44BC-4782-ADB9-FAA4FD42816D}"/>
              </a:ext>
            </a:extLst>
          </p:cNvPr>
          <p:cNvSpPr/>
          <p:nvPr/>
        </p:nvSpPr>
        <p:spPr>
          <a:xfrm>
            <a:off x="1072580" y="5965125"/>
            <a:ext cx="1999684" cy="43280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Topic 4 - Changing Economic World  – Paper 2 – Section B and Start Revision. 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H="1" flipV="1">
            <a:off x="1851425" y="5751787"/>
            <a:ext cx="7831" cy="2009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V="1">
            <a:off x="1383007" y="577718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1019576" y="5829576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6F4485E-6F6C-467F-A7A1-7FC942D6D9D3}"/>
              </a:ext>
            </a:extLst>
          </p:cNvPr>
          <p:cNvSpPr txBox="1"/>
          <p:nvPr/>
        </p:nvSpPr>
        <p:spPr>
          <a:xfrm>
            <a:off x="1045171" y="5367594"/>
            <a:ext cx="6672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Economic Change in </a:t>
            </a:r>
            <a:r>
              <a:rPr lang="en-GB" sz="600">
                <a:cs typeface="Calibri"/>
              </a:rPr>
              <a:t>Nigeria Case study.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CF388F4-24DA-4188-8A1D-2FDF8B4A278C}"/>
              </a:ext>
            </a:extLst>
          </p:cNvPr>
          <p:cNvSpPr txBox="1"/>
          <p:nvPr/>
        </p:nvSpPr>
        <p:spPr>
          <a:xfrm>
            <a:off x="611784" y="5546981"/>
            <a:ext cx="69107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Nigeria's Geography.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4B7A6AE-7C18-4782-8DFC-BECCCDEA00CB}"/>
              </a:ext>
            </a:extLst>
          </p:cNvPr>
          <p:cNvSpPr/>
          <p:nvPr/>
        </p:nvSpPr>
        <p:spPr>
          <a:xfrm>
            <a:off x="2417193" y="49348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6 – Revision and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GCSE exams.  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EDD91EF-D7D4-4031-A853-2EBC6EB07C6E}"/>
              </a:ext>
            </a:extLst>
          </p:cNvPr>
          <p:cNvCxnSpPr>
            <a:cxnSpLocks/>
          </p:cNvCxnSpPr>
          <p:nvPr/>
        </p:nvCxnSpPr>
        <p:spPr>
          <a:xfrm flipH="1" flipV="1">
            <a:off x="5270245" y="4841258"/>
            <a:ext cx="3069" cy="2708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5E3A3CC-58C8-47B6-8E0A-1E71EABA1C19}"/>
              </a:ext>
            </a:extLst>
          </p:cNvPr>
          <p:cNvSpPr/>
          <p:nvPr/>
        </p:nvSpPr>
        <p:spPr>
          <a:xfrm>
            <a:off x="2723580" y="893375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1 –Field work investigation  – Paper 3 – Section B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84699AD-4C75-43E0-94B2-47C939ECDD5F}"/>
              </a:ext>
            </a:extLst>
          </p:cNvPr>
          <p:cNvSpPr/>
          <p:nvPr/>
        </p:nvSpPr>
        <p:spPr>
          <a:xfrm>
            <a:off x="744710" y="6486049"/>
            <a:ext cx="650702" cy="6374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–Changing </a:t>
            </a:r>
            <a:r>
              <a:rPr lang="en-GB" sz="600" b="1">
                <a:solidFill>
                  <a:srgbClr val="9900CC"/>
                </a:solidFill>
              </a:rPr>
              <a:t>Economic World and </a:t>
            </a:r>
            <a:r>
              <a:rPr lang="en-GB" sz="600" b="1" dirty="0">
                <a:solidFill>
                  <a:srgbClr val="9900CC"/>
                </a:solidFill>
              </a:rPr>
              <a:t>Natural Hazards.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A23776B-255E-4360-9C8F-13BFECA1FD66}"/>
              </a:ext>
            </a:extLst>
          </p:cNvPr>
          <p:cNvSpPr/>
          <p:nvPr/>
        </p:nvSpPr>
        <p:spPr>
          <a:xfrm>
            <a:off x="4421360" y="7349649"/>
            <a:ext cx="580852" cy="3199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–Mocks Exams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0A436C-64DE-4279-8A62-9334D361F704}"/>
              </a:ext>
            </a:extLst>
          </p:cNvPr>
          <p:cNvSpPr/>
          <p:nvPr/>
        </p:nvSpPr>
        <p:spPr>
          <a:xfrm>
            <a:off x="4859510" y="4454049"/>
            <a:ext cx="669752" cy="3326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Paper 1, Paper </a:t>
            </a:r>
            <a:r>
              <a:rPr lang="en-GB" sz="600" b="1">
                <a:solidFill>
                  <a:srgbClr val="9900CC"/>
                </a:solidFill>
              </a:rPr>
              <a:t>2.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3919710" y="5336699"/>
            <a:ext cx="809452" cy="36440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Issue </a:t>
            </a:r>
            <a:r>
              <a:rPr lang="en-GB" sz="600" b="1">
                <a:solidFill>
                  <a:srgbClr val="9900CC"/>
                </a:solidFill>
              </a:rPr>
              <a:t>Evaluation and</a:t>
            </a:r>
            <a:endParaRPr lang="en-GB" sz="600" b="1" dirty="0">
              <a:solidFill>
                <a:srgbClr val="9900CC"/>
              </a:solidFill>
            </a:endParaRPr>
          </a:p>
          <a:p>
            <a:r>
              <a:rPr lang="en-GB" sz="600" b="1">
                <a:solidFill>
                  <a:srgbClr val="9900CC"/>
                </a:solidFill>
              </a:rPr>
              <a:t> Fieldwork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  <a:p>
            <a:r>
              <a:rPr lang="en-GB" sz="600" b="1" dirty="0">
                <a:solidFill>
                  <a:srgbClr val="9900CC"/>
                </a:solidFill>
              </a:rPr>
              <a:t>Paper 3.</a:t>
            </a:r>
            <a:endParaRPr lang="en-GB" sz="600" b="1">
              <a:solidFill>
                <a:srgbClr val="9900CC"/>
              </a:solidFill>
              <a:cs typeface="Calibri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591E736-73BF-495F-9C48-93BA0CACAA97}"/>
              </a:ext>
            </a:extLst>
          </p:cNvPr>
          <p:cNvSpPr txBox="1"/>
          <p:nvPr/>
        </p:nvSpPr>
        <p:spPr>
          <a:xfrm>
            <a:off x="888934" y="7459831"/>
            <a:ext cx="100019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HIC case </a:t>
            </a:r>
            <a:r>
              <a:rPr lang="en-GB" sz="600">
                <a:cs typeface="Calibri"/>
              </a:rPr>
              <a:t>study Christ Church – New Zealand  earthquake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843C961-6C53-446D-A001-6CB1882CA8F2}"/>
              </a:ext>
            </a:extLst>
          </p:cNvPr>
          <p:cNvSpPr txBox="1"/>
          <p:nvPr/>
        </p:nvSpPr>
        <p:spPr>
          <a:xfrm>
            <a:off x="2184334" y="7440781"/>
            <a:ext cx="7969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Global Atmospheric </a:t>
            </a:r>
            <a:r>
              <a:rPr lang="en-GB" sz="600" dirty="0">
                <a:cs typeface="Calibri"/>
              </a:rPr>
              <a:t>Circulation Model.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091F39C-1ACB-43DE-B9B6-DE5790D868A4}"/>
              </a:ext>
            </a:extLst>
          </p:cNvPr>
          <p:cNvCxnSpPr>
            <a:cxnSpLocks/>
          </p:cNvCxnSpPr>
          <p:nvPr/>
        </p:nvCxnSpPr>
        <p:spPr>
          <a:xfrm flipV="1">
            <a:off x="3225386" y="76942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45942DC-2416-4C78-A3A5-C86EF5F70A99}"/>
              </a:ext>
            </a:extLst>
          </p:cNvPr>
          <p:cNvCxnSpPr>
            <a:cxnSpLocks/>
          </p:cNvCxnSpPr>
          <p:nvPr/>
        </p:nvCxnSpPr>
        <p:spPr>
          <a:xfrm flipV="1">
            <a:off x="3752436" y="76752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68AEE09-DB49-4F25-AB71-2561B9D8E4D7}"/>
              </a:ext>
            </a:extLst>
          </p:cNvPr>
          <p:cNvCxnSpPr>
            <a:cxnSpLocks/>
          </p:cNvCxnSpPr>
          <p:nvPr/>
        </p:nvCxnSpPr>
        <p:spPr>
          <a:xfrm flipV="1">
            <a:off x="4260436" y="77133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4C86B000-63C1-436D-9F13-B9B6222F6DA8}"/>
              </a:ext>
            </a:extLst>
          </p:cNvPr>
          <p:cNvSpPr txBox="1"/>
          <p:nvPr/>
        </p:nvSpPr>
        <p:spPr>
          <a:xfrm>
            <a:off x="2898676" y="7352555"/>
            <a:ext cx="70279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Tropical </a:t>
            </a:r>
            <a:r>
              <a:rPr lang="en-GB" sz="600">
                <a:cs typeface="Calibri"/>
              </a:rPr>
              <a:t>Storms</a:t>
            </a:r>
            <a:r>
              <a:rPr lang="en-GB" sz="600" dirty="0">
                <a:cs typeface="Calibri"/>
              </a:rPr>
              <a:t> – Hurricane Katrina. </a:t>
            </a:r>
            <a:endParaRPr lang="en-GB" sz="6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00D4C95-24BE-44F5-83A0-99AE882D91EC}"/>
              </a:ext>
            </a:extLst>
          </p:cNvPr>
          <p:cNvSpPr txBox="1"/>
          <p:nvPr/>
        </p:nvSpPr>
        <p:spPr>
          <a:xfrm>
            <a:off x="3520976" y="7339855"/>
            <a:ext cx="5503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Extreme weather in The UK.</a:t>
            </a:r>
            <a:endParaRPr lang="en-GB" sz="600"/>
          </a:p>
          <a:p>
            <a:endParaRPr lang="en-GB" sz="600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6ACE5DBE-A665-4E7F-AA05-0E4954728633}"/>
              </a:ext>
            </a:extLst>
          </p:cNvPr>
          <p:cNvSpPr txBox="1"/>
          <p:nvPr/>
        </p:nvSpPr>
        <p:spPr>
          <a:xfrm>
            <a:off x="4009926" y="7435105"/>
            <a:ext cx="5567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Climate Change.</a:t>
            </a:r>
            <a:endParaRPr lang="en-GB" sz="600" dirty="0">
              <a:cs typeface="Calibri"/>
            </a:endParaRPr>
          </a:p>
          <a:p>
            <a:endParaRPr lang="en-GB" sz="600" dirty="0"/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F531C59-C514-4F0B-AD3E-26F130D35F09}"/>
              </a:ext>
            </a:extLst>
          </p:cNvPr>
          <p:cNvCxnSpPr>
            <a:cxnSpLocks/>
          </p:cNvCxnSpPr>
          <p:nvPr/>
        </p:nvCxnSpPr>
        <p:spPr>
          <a:xfrm flipV="1">
            <a:off x="4673185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0E9D36A9-AF29-4CF5-A4C9-2409BCBED99A}"/>
              </a:ext>
            </a:extLst>
          </p:cNvPr>
          <p:cNvSpPr txBox="1"/>
          <p:nvPr/>
        </p:nvSpPr>
        <p:spPr>
          <a:xfrm>
            <a:off x="1568940" y="6439518"/>
            <a:ext cx="60959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Tourism </a:t>
            </a:r>
            <a:r>
              <a:rPr lang="en-GB" sz="600" dirty="0">
                <a:cs typeface="Calibri"/>
              </a:rPr>
              <a:t>Tunisia.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CB693AF0-2808-4E5B-B711-267BAD267EEB}"/>
              </a:ext>
            </a:extLst>
          </p:cNvPr>
          <p:cNvCxnSpPr>
            <a:cxnSpLocks/>
          </p:cNvCxnSpPr>
          <p:nvPr/>
        </p:nvCxnSpPr>
        <p:spPr>
          <a:xfrm flipH="1" flipV="1">
            <a:off x="1444682" y="6673926"/>
            <a:ext cx="104669" cy="2454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F86EE52E-89FE-4CE5-9755-5C2C2327D0C4}"/>
              </a:ext>
            </a:extLst>
          </p:cNvPr>
          <p:cNvSpPr txBox="1"/>
          <p:nvPr/>
        </p:nvSpPr>
        <p:spPr>
          <a:xfrm>
            <a:off x="3191308" y="5369606"/>
            <a:ext cx="7656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Paper 3 - Section A – Issue </a:t>
            </a:r>
            <a:r>
              <a:rPr lang="en-GB" sz="600">
                <a:cs typeface="Calibri"/>
              </a:rPr>
              <a:t>evaluation booklet AQA.</a:t>
            </a:r>
            <a:endParaRPr lang="en-GB" sz="600" dirty="0">
              <a:cs typeface="Calibri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FF5D2A5-67C7-465C-82BD-3BC213731EAA}"/>
              </a:ext>
            </a:extLst>
          </p:cNvPr>
          <p:cNvSpPr txBox="1"/>
          <p:nvPr/>
        </p:nvSpPr>
        <p:spPr>
          <a:xfrm>
            <a:off x="2758165" y="4467179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</a:t>
            </a:r>
            <a:r>
              <a:rPr lang="en-GB" sz="600">
                <a:cs typeface="Calibri"/>
              </a:rPr>
              <a:t>Paper 3 .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0F857E6-4D98-4FFD-9234-6F0B76832798}"/>
              </a:ext>
            </a:extLst>
          </p:cNvPr>
          <p:cNvSpPr txBox="1"/>
          <p:nvPr/>
        </p:nvSpPr>
        <p:spPr>
          <a:xfrm>
            <a:off x="3469365" y="4448129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</a:t>
            </a:r>
            <a:r>
              <a:rPr lang="en-GB" sz="600">
                <a:cs typeface="Calibri"/>
              </a:rPr>
              <a:t>Paper 2 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D5A8172-3C2A-4011-8E50-7C9429038CDE}"/>
              </a:ext>
            </a:extLst>
          </p:cNvPr>
          <p:cNvSpPr txBox="1"/>
          <p:nvPr/>
        </p:nvSpPr>
        <p:spPr>
          <a:xfrm>
            <a:off x="1713192" y="4456339"/>
            <a:ext cx="4733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 Start</a:t>
            </a:r>
            <a:endParaRPr lang="en-GB" sz="600" dirty="0">
              <a:cs typeface="Calibri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1EBE5C44-9200-4D19-AB5F-1B54ABE880B0}"/>
              </a:ext>
            </a:extLst>
          </p:cNvPr>
          <p:cNvSpPr/>
          <p:nvPr/>
        </p:nvSpPr>
        <p:spPr>
          <a:xfrm>
            <a:off x="2404492" y="39442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Exam Season. 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CDE19E71-AE9C-4273-8839-9A91E5B5527A}"/>
              </a:ext>
            </a:extLst>
          </p:cNvPr>
          <p:cNvSpPr/>
          <p:nvPr/>
        </p:nvSpPr>
        <p:spPr>
          <a:xfrm>
            <a:off x="3106428" y="15616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9900CC"/>
                </a:solidFill>
                <a:cs typeface="Calibri"/>
              </a:rPr>
              <a:t>I am going to...........................to </a:t>
            </a:r>
            <a:r>
              <a:rPr lang="en-US" sz="1000" b="1">
                <a:solidFill>
                  <a:srgbClr val="9900CC"/>
                </a:solidFill>
                <a:cs typeface="Calibri"/>
              </a:rPr>
              <a:t>study..................</a:t>
            </a:r>
            <a:endParaRPr lang="en-US" sz="10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6F1B77A-0148-418E-B77B-86A527C08F41}"/>
              </a:ext>
            </a:extLst>
          </p:cNvPr>
          <p:cNvSpPr/>
          <p:nvPr/>
        </p:nvSpPr>
        <p:spPr>
          <a:xfrm>
            <a:off x="3110929" y="5965124"/>
            <a:ext cx="2066359" cy="39470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Topic 5 -  </a:t>
            </a:r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Paper 3 - Section A – Issue evaluation booklet AQA. </a:t>
            </a:r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213244B-DDD5-4962-B033-3C01E431E35C}"/>
              </a:ext>
            </a:extLst>
          </p:cNvPr>
          <p:cNvSpPr txBox="1"/>
          <p:nvPr/>
        </p:nvSpPr>
        <p:spPr>
          <a:xfrm>
            <a:off x="4809947" y="8386503"/>
            <a:ext cx="98065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Practical Fieldtrip – Rivers .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682DEE8-E7AA-423E-A9E6-4702A7073049}"/>
              </a:ext>
            </a:extLst>
          </p:cNvPr>
          <p:cNvCxnSpPr>
            <a:cxnSpLocks/>
          </p:cNvCxnSpPr>
          <p:nvPr/>
        </p:nvCxnSpPr>
        <p:spPr>
          <a:xfrm flipV="1">
            <a:off x="5228168" y="8587484"/>
            <a:ext cx="3637" cy="120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0E9D001-2221-47AB-A943-EB39A27C5C10}"/>
              </a:ext>
            </a:extLst>
          </p:cNvPr>
          <p:cNvCxnSpPr>
            <a:cxnSpLocks/>
          </p:cNvCxnSpPr>
          <p:nvPr/>
        </p:nvCxnSpPr>
        <p:spPr>
          <a:xfrm flipV="1">
            <a:off x="3453055" y="8700053"/>
            <a:ext cx="3637" cy="2239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2DF0863-503F-44D8-AE02-59F40B02DA18}"/>
              </a:ext>
            </a:extLst>
          </p:cNvPr>
          <p:cNvCxnSpPr>
            <a:cxnSpLocks/>
          </p:cNvCxnSpPr>
          <p:nvPr/>
        </p:nvCxnSpPr>
        <p:spPr>
          <a:xfrm flipV="1">
            <a:off x="4968395" y="9167643"/>
            <a:ext cx="3637" cy="2239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1B2458D7-6C3C-4462-9B6B-A6DD30C0BFC8}"/>
              </a:ext>
            </a:extLst>
          </p:cNvPr>
          <p:cNvSpPr txBox="1"/>
          <p:nvPr/>
        </p:nvSpPr>
        <p:spPr>
          <a:xfrm>
            <a:off x="3163597" y="8351711"/>
            <a:ext cx="52171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Unseen fieldwork questions 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836573-DADE-484C-9416-8F492958C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49874-6917-4C61-B1F9-2BD79304528E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baff96f5-a7d4-4f1d-8526-ffc6a0e3c1dd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316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2637</cp:revision>
  <dcterms:created xsi:type="dcterms:W3CDTF">2019-07-02T10:31:49Z</dcterms:created>
  <dcterms:modified xsi:type="dcterms:W3CDTF">2021-08-24T15:10:58Z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