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260" y="-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78629" y="3944740"/>
            <a:ext cx="6758514" cy="5416654"/>
            <a:chOff x="99486" y="3945855"/>
            <a:chExt cx="6758514" cy="5416654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RE </a:t>
            </a:r>
            <a:r>
              <a:rPr lang="en-GB" sz="1200" smtClean="0">
                <a:solidFill>
                  <a:schemeClr val="tx1"/>
                </a:solidFill>
              </a:rPr>
              <a:t>GCSE begins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966361" y="8932340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</a:t>
            </a:r>
            <a:r>
              <a:rPr lang="en-US" sz="1200" b="1" dirty="0" smtClean="0">
                <a:solidFill>
                  <a:schemeClr val="tx1"/>
                </a:solidFill>
              </a:rPr>
              <a:t>11 </a:t>
            </a:r>
            <a:r>
              <a:rPr lang="en-US" sz="1200" b="1" dirty="0" smtClean="0">
                <a:solidFill>
                  <a:schemeClr val="tx1"/>
                </a:solidFill>
              </a:rPr>
              <a:t>Autumn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73" name="Oval 272"/>
          <p:cNvSpPr/>
          <p:nvPr/>
        </p:nvSpPr>
        <p:spPr>
          <a:xfrm>
            <a:off x="3970897" y="6454508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</a:t>
            </a:r>
            <a:r>
              <a:rPr lang="en-US" sz="1200" b="1" dirty="0" smtClean="0">
                <a:solidFill>
                  <a:schemeClr val="tx1"/>
                </a:solidFill>
              </a:rPr>
              <a:t>11 </a:t>
            </a:r>
            <a:r>
              <a:rPr lang="en-US" sz="1200" b="1" dirty="0" smtClean="0">
                <a:solidFill>
                  <a:schemeClr val="tx1"/>
                </a:solidFill>
              </a:rPr>
              <a:t>Autumn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96" name="Oval 295"/>
          <p:cNvSpPr/>
          <p:nvPr/>
        </p:nvSpPr>
        <p:spPr>
          <a:xfrm>
            <a:off x="1145648" y="552816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</a:t>
            </a:r>
            <a:r>
              <a:rPr lang="en-US" sz="1200" b="1" dirty="0" smtClean="0">
                <a:solidFill>
                  <a:schemeClr val="tx1"/>
                </a:solidFill>
              </a:rPr>
              <a:t>11 Spring </a:t>
            </a:r>
            <a:r>
              <a:rPr lang="en-US" sz="1200" b="1" dirty="0" smtClean="0">
                <a:solidFill>
                  <a:schemeClr val="tx1"/>
                </a:solidFill>
              </a:rPr>
              <a:t>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4155151" y="4425971"/>
            <a:ext cx="893688" cy="821430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</a:t>
            </a:r>
            <a:r>
              <a:rPr lang="en-US" sz="1200" b="1" dirty="0" smtClean="0">
                <a:solidFill>
                  <a:schemeClr val="tx1"/>
                </a:solidFill>
              </a:rPr>
              <a:t>11 </a:t>
            </a:r>
            <a:r>
              <a:rPr lang="en-US" sz="1200" b="1" dirty="0" smtClean="0">
                <a:solidFill>
                  <a:schemeClr val="tx1"/>
                </a:solidFill>
              </a:rPr>
              <a:t>Spring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61865" y="473672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17889" y="5710511"/>
            <a:ext cx="3281" cy="27713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40399" y="4731305"/>
            <a:ext cx="0" cy="25425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307979" y="4660127"/>
            <a:ext cx="1640" cy="28931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27215" y="5728837"/>
            <a:ext cx="1421" cy="29693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2683587" y="5481135"/>
            <a:ext cx="74304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Families</a:t>
            </a:r>
            <a:endParaRPr lang="en-GB" sz="600" dirty="0"/>
          </a:p>
        </p:txBody>
      </p:sp>
      <p:sp>
        <p:nvSpPr>
          <p:cNvPr id="153" name="TextBox 152"/>
          <p:cNvSpPr txBox="1"/>
          <p:nvPr/>
        </p:nvSpPr>
        <p:spPr>
          <a:xfrm>
            <a:off x="3264317" y="5440378"/>
            <a:ext cx="7542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Sex outside marriage</a:t>
            </a:r>
            <a:endParaRPr lang="en-GB" sz="600" dirty="0"/>
          </a:p>
        </p:txBody>
      </p:sp>
      <p:sp>
        <p:nvSpPr>
          <p:cNvPr id="154" name="TextBox 153"/>
          <p:cNvSpPr txBox="1"/>
          <p:nvPr/>
        </p:nvSpPr>
        <p:spPr>
          <a:xfrm>
            <a:off x="4000965" y="5496549"/>
            <a:ext cx="64826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Contraception</a:t>
            </a:r>
            <a:endParaRPr lang="en-GB" sz="600" dirty="0"/>
          </a:p>
        </p:txBody>
      </p:sp>
      <p:sp>
        <p:nvSpPr>
          <p:cNvPr id="155" name="TextBox 154"/>
          <p:cNvSpPr txBox="1"/>
          <p:nvPr/>
        </p:nvSpPr>
        <p:spPr>
          <a:xfrm>
            <a:off x="3469617" y="4476037"/>
            <a:ext cx="7134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Homosexuality </a:t>
            </a:r>
            <a:endParaRPr lang="en-GB" sz="600" dirty="0"/>
          </a:p>
        </p:txBody>
      </p:sp>
      <p:sp>
        <p:nvSpPr>
          <p:cNvPr id="157" name="TextBox 156"/>
          <p:cNvSpPr txBox="1"/>
          <p:nvPr/>
        </p:nvSpPr>
        <p:spPr>
          <a:xfrm>
            <a:off x="2360575" y="5467878"/>
            <a:ext cx="46980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Marriage  </a:t>
            </a:r>
            <a:endParaRPr lang="en-GB" sz="600" dirty="0"/>
          </a:p>
        </p:txBody>
      </p:sp>
      <p:sp>
        <p:nvSpPr>
          <p:cNvPr id="164" name="TextBox 163"/>
          <p:cNvSpPr txBox="1"/>
          <p:nvPr/>
        </p:nvSpPr>
        <p:spPr>
          <a:xfrm>
            <a:off x="2254012" y="6402104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840920" y="7701892"/>
            <a:ext cx="116146" cy="2600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77042" y="7622249"/>
            <a:ext cx="2784" cy="283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493131" y="7643934"/>
            <a:ext cx="2134" cy="26205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40491" y="7636619"/>
            <a:ext cx="4210" cy="27667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70869" y="7643934"/>
            <a:ext cx="3281" cy="274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2120374" y="7398345"/>
            <a:ext cx="8168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The Trinity</a:t>
            </a:r>
            <a:endParaRPr lang="en-GB" sz="600" dirty="0"/>
          </a:p>
        </p:txBody>
      </p:sp>
      <p:sp>
        <p:nvSpPr>
          <p:cNvPr id="177" name="TextBox 176"/>
          <p:cNvSpPr txBox="1"/>
          <p:nvPr/>
        </p:nvSpPr>
        <p:spPr>
          <a:xfrm>
            <a:off x="2582759" y="7429578"/>
            <a:ext cx="7700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Creation </a:t>
            </a:r>
            <a:endParaRPr lang="en-GB" sz="600" dirty="0"/>
          </a:p>
        </p:txBody>
      </p:sp>
      <p:sp>
        <p:nvSpPr>
          <p:cNvPr id="178" name="TextBox 177"/>
          <p:cNvSpPr txBox="1"/>
          <p:nvPr/>
        </p:nvSpPr>
        <p:spPr>
          <a:xfrm>
            <a:off x="3021740" y="7421129"/>
            <a:ext cx="8938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Jesus </a:t>
            </a:r>
            <a:endParaRPr lang="en-GB" sz="600" dirty="0"/>
          </a:p>
        </p:txBody>
      </p:sp>
      <p:sp>
        <p:nvSpPr>
          <p:cNvPr id="179" name="TextBox 178"/>
          <p:cNvSpPr txBox="1"/>
          <p:nvPr/>
        </p:nvSpPr>
        <p:spPr>
          <a:xfrm>
            <a:off x="4329227" y="7440583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80" name="TextBox 179"/>
          <p:cNvSpPr txBox="1"/>
          <p:nvPr/>
        </p:nvSpPr>
        <p:spPr>
          <a:xfrm>
            <a:off x="3630443" y="7426938"/>
            <a:ext cx="688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The crucifixion </a:t>
            </a:r>
            <a:endParaRPr lang="en-GB" sz="600" dirty="0"/>
          </a:p>
        </p:txBody>
      </p:sp>
      <p:sp>
        <p:nvSpPr>
          <p:cNvPr id="181" name="TextBox 180"/>
          <p:cNvSpPr txBox="1"/>
          <p:nvPr/>
        </p:nvSpPr>
        <p:spPr>
          <a:xfrm>
            <a:off x="1496738" y="7429578"/>
            <a:ext cx="476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Nature of God </a:t>
            </a:r>
            <a:endParaRPr lang="en-GB" sz="600" dirty="0"/>
          </a:p>
        </p:txBody>
      </p:sp>
      <p:sp>
        <p:nvSpPr>
          <p:cNvPr id="183" name="Rectangle 182"/>
          <p:cNvSpPr/>
          <p:nvPr/>
        </p:nvSpPr>
        <p:spPr>
          <a:xfrm>
            <a:off x="155575" y="8150551"/>
            <a:ext cx="1061760" cy="73693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PAPER1: SECTION 1- Christian Beliefs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72108" y="5722003"/>
            <a:ext cx="1018937" cy="86100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PAPER 1: SECTION 2- Marriage and the Family  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879857" y="6636869"/>
            <a:ext cx="477" cy="34158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23343" y="6640771"/>
            <a:ext cx="2784" cy="283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294427" y="6653458"/>
            <a:ext cx="2134" cy="26205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66761" y="6665104"/>
            <a:ext cx="4210" cy="27667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86038" y="7666618"/>
            <a:ext cx="3281" cy="274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Box 185"/>
          <p:cNvSpPr txBox="1"/>
          <p:nvPr/>
        </p:nvSpPr>
        <p:spPr>
          <a:xfrm>
            <a:off x="2040573" y="6434131"/>
            <a:ext cx="8168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Salvation </a:t>
            </a:r>
            <a:endParaRPr lang="en-GB" sz="600" dirty="0"/>
          </a:p>
        </p:txBody>
      </p:sp>
      <p:sp>
        <p:nvSpPr>
          <p:cNvPr id="187" name="TextBox 186"/>
          <p:cNvSpPr txBox="1"/>
          <p:nvPr/>
        </p:nvSpPr>
        <p:spPr>
          <a:xfrm>
            <a:off x="2373417" y="6371127"/>
            <a:ext cx="770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Solutions to the problem of evil </a:t>
            </a:r>
            <a:endParaRPr lang="en-GB" sz="600" dirty="0"/>
          </a:p>
        </p:txBody>
      </p:sp>
      <p:sp>
        <p:nvSpPr>
          <p:cNvPr id="188" name="TextBox 187"/>
          <p:cNvSpPr txBox="1"/>
          <p:nvPr/>
        </p:nvSpPr>
        <p:spPr>
          <a:xfrm>
            <a:off x="2903575" y="6409196"/>
            <a:ext cx="8938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The Problem of evil  </a:t>
            </a:r>
            <a:endParaRPr lang="en-GB" sz="600" dirty="0"/>
          </a:p>
        </p:txBody>
      </p:sp>
      <p:sp>
        <p:nvSpPr>
          <p:cNvPr id="189" name="TextBox 188"/>
          <p:cNvSpPr txBox="1"/>
          <p:nvPr/>
        </p:nvSpPr>
        <p:spPr>
          <a:xfrm>
            <a:off x="4122065" y="7405120"/>
            <a:ext cx="76859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Evil and suffering </a:t>
            </a:r>
            <a:endParaRPr lang="en-GB" sz="600" dirty="0"/>
          </a:p>
        </p:txBody>
      </p:sp>
      <p:sp>
        <p:nvSpPr>
          <p:cNvPr id="190" name="TextBox 189"/>
          <p:cNvSpPr txBox="1"/>
          <p:nvPr/>
        </p:nvSpPr>
        <p:spPr>
          <a:xfrm>
            <a:off x="1636985" y="6356753"/>
            <a:ext cx="476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The afterlife </a:t>
            </a:r>
            <a:endParaRPr lang="en-GB" sz="600" dirty="0"/>
          </a:p>
        </p:txBody>
      </p: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75535" y="5707772"/>
            <a:ext cx="3281" cy="27713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/>
          <p:cNvSpPr txBox="1"/>
          <p:nvPr/>
        </p:nvSpPr>
        <p:spPr>
          <a:xfrm>
            <a:off x="3094784" y="4445982"/>
            <a:ext cx="42639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Divorce </a:t>
            </a:r>
            <a:endParaRPr lang="en-GB" sz="600" dirty="0"/>
          </a:p>
        </p:txBody>
      </p: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65894" y="5692807"/>
            <a:ext cx="8352" cy="25394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TextBox 195"/>
          <p:cNvSpPr txBox="1"/>
          <p:nvPr/>
        </p:nvSpPr>
        <p:spPr>
          <a:xfrm>
            <a:off x="2572603" y="4428329"/>
            <a:ext cx="6309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Roles of men and women</a:t>
            </a:r>
            <a:endParaRPr lang="en-GB" sz="600" dirty="0"/>
          </a:p>
        </p:txBody>
      </p: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21215" y="4705251"/>
            <a:ext cx="1640" cy="28931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2121873" y="4372218"/>
            <a:ext cx="7134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Gender</a:t>
            </a:r>
          </a:p>
          <a:p>
            <a:r>
              <a:rPr lang="en-GB" sz="600" dirty="0"/>
              <a:t>p</a:t>
            </a:r>
            <a:r>
              <a:rPr lang="en-GB" sz="600" dirty="0" smtClean="0"/>
              <a:t>rejudice </a:t>
            </a:r>
            <a:endParaRPr lang="en-GB" sz="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373" y="3561365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The BHS </a:t>
            </a:r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L</a:t>
            </a:r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earning Journey</a:t>
            </a:r>
            <a:endParaRPr lang="en-GB" sz="4400" dirty="0">
              <a:solidFill>
                <a:schemeClr val="bg1"/>
              </a:solidFill>
              <a:latin typeface="Waltograph UI" panose="03080602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8662</TotalTime>
  <Words>82</Words>
  <Application>Microsoft Office PowerPoint</Application>
  <PresentationFormat>A4 Paper (210x297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Ruth Metcalfe</cp:lastModifiedBy>
  <cp:revision>60</cp:revision>
  <dcterms:created xsi:type="dcterms:W3CDTF">2019-07-02T10:31:49Z</dcterms:created>
  <dcterms:modified xsi:type="dcterms:W3CDTF">2022-09-01T11:56:09Z</dcterms:modified>
</cp:coreProperties>
</file>