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011C2-E6DF-BB25-FE1B-1A52AD9D35A8}" v="2" dt="2021-08-25T15:31:19.025"/>
    <p1510:client id="{D2C7C707-3147-B494-DE9E-1D0EABAF7001}" v="1" dt="2021-08-26T15:23:13.915"/>
    <p1510:client id="{F57A84CE-8A0A-5CA5-3DC4-FF8292A20526}" v="215" dt="2021-07-13T15:51:12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>
        <p:scale>
          <a:sx n="130" d="100"/>
          <a:sy n="130" d="100"/>
        </p:scale>
        <p:origin x="1046" y="-18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46800" y="2789293"/>
            <a:ext cx="6742940" cy="6413312"/>
            <a:chOff x="125442" y="2969963"/>
            <a:chExt cx="6742940" cy="6413312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18357" y="693692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442" y="3935472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11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857943" y="820203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520575" y="7774737"/>
            <a:ext cx="3730" cy="28861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271333" y="7527578"/>
            <a:ext cx="2213" cy="3007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98891" y="7453279"/>
            <a:ext cx="28593" cy="32653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69847" y="7663831"/>
            <a:ext cx="6562" cy="1605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9468" y="7772144"/>
            <a:ext cx="893592" cy="8645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Organic Chemistry</a:t>
            </a: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2) Ecology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3)Forces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94658" y="8647654"/>
            <a:ext cx="888401" cy="11099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The effect of biotic and abiotic factors on the population of a species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840055" y="7236390"/>
            <a:ext cx="991249" cy="76504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The difference between a conscious and reflex pathway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847907" y="6337360"/>
            <a:ext cx="983397" cy="8885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Homeostasis and response</a:t>
            </a:r>
          </a:p>
          <a:p>
            <a:r>
              <a:rPr lang="en-GB" sz="800" dirty="0">
                <a:solidFill>
                  <a:schemeClr val="tx1"/>
                </a:solidFill>
              </a:rPr>
              <a:t>2)Recall of key knowledge from Paper 1 and 2.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17200" y="6546564"/>
            <a:ext cx="9976" cy="21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13627" y="5542259"/>
            <a:ext cx="9528" cy="2604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85691" y="6590526"/>
            <a:ext cx="1" cy="19111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30818" y="6461008"/>
            <a:ext cx="0" cy="2590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48811"/>
            <a:ext cx="7819" cy="2144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angle 296"/>
          <p:cNvSpPr/>
          <p:nvPr/>
        </p:nvSpPr>
        <p:spPr>
          <a:xfrm>
            <a:off x="25595" y="6353509"/>
            <a:ext cx="1057027" cy="96384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US" sz="800" dirty="0">
                <a:solidFill>
                  <a:schemeClr val="tx1"/>
                </a:solidFill>
              </a:rPr>
              <a:t>Using a Punnett square to calculate the ratio for a particular trait.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29451" y="5521587"/>
            <a:ext cx="1082284" cy="8417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1)Variation, Genetics and Evolution </a:t>
            </a:r>
          </a:p>
          <a:p>
            <a:r>
              <a:rPr lang="en-GB" sz="800" dirty="0">
                <a:solidFill>
                  <a:schemeClr val="tx1"/>
                </a:solidFill>
              </a:rPr>
              <a:t>2)Chemistry of the Atmosphere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7200" y="48686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864744" y="5173139"/>
            <a:ext cx="978844" cy="8212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How to calculate wave speed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64282" y="4523312"/>
            <a:ext cx="979768" cy="6930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Waves &amp;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Electromagnetism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25" y="1527627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11: GCSE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Leave BHS!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32204" y="5599522"/>
            <a:ext cx="4870" cy="1806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0599" y="5615948"/>
            <a:ext cx="3281" cy="1867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51707" y="5591157"/>
            <a:ext cx="7798" cy="1786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86186" y="5503718"/>
            <a:ext cx="3281" cy="2321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16356" y="4601450"/>
            <a:ext cx="2680" cy="1955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8974" y="4588179"/>
            <a:ext cx="773" cy="2160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71202" y="4588179"/>
            <a:ext cx="3281" cy="1680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49804" y="4555167"/>
            <a:ext cx="7247" cy="2264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3769" y="4546752"/>
            <a:ext cx="650" cy="2774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25594" y="4266815"/>
            <a:ext cx="878105" cy="69966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chemeClr val="tx1"/>
                </a:solidFill>
                <a:cs typeface="Calibri"/>
              </a:rPr>
              <a:t>QLA based on mock exams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33201" y="3542804"/>
            <a:ext cx="880078" cy="727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  <a:br>
              <a:rPr lang="en-GB" sz="800" b="1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Recall of key knowledge from Paper 1 and 2.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9494" y="3512253"/>
            <a:ext cx="6562" cy="2403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stCxn id="251" idx="0"/>
          </p:cNvCxnSpPr>
          <p:nvPr/>
        </p:nvCxnSpPr>
        <p:spPr>
          <a:xfrm flipH="1" flipV="1">
            <a:off x="3397785" y="3530726"/>
            <a:ext cx="4175" cy="2240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31075" y="3521031"/>
            <a:ext cx="3281" cy="2336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03976" y="2286406"/>
            <a:ext cx="909040" cy="63934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 </a:t>
            </a:r>
          </a:p>
          <a:p>
            <a:r>
              <a:rPr lang="en-GB" sz="800" dirty="0">
                <a:solidFill>
                  <a:schemeClr val="tx1"/>
                </a:solidFill>
              </a:rPr>
              <a:t>Recall of key knowledge from Paper 1 and 2. 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13819" y="2935625"/>
            <a:ext cx="899197" cy="6943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QLA based on mock exams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1029" y="2549452"/>
            <a:ext cx="3974" cy="3762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37946" y="25614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90889" y="25426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GCSE’S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298566" y="6197170"/>
            <a:ext cx="1055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a synapse?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074060" y="6368744"/>
            <a:ext cx="68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homeostasis?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232709" y="5177766"/>
            <a:ext cx="774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effects of greenhouse gases?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50999" y="5203404"/>
            <a:ext cx="774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potable water?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618005" y="423897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oscillations?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002219" y="4133089"/>
            <a:ext cx="7017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EM spectrum made up of?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268914" y="4168523"/>
            <a:ext cx="6694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Fleming’s left hand rule?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668332" y="4133326"/>
            <a:ext cx="709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wave speed equation</a:t>
            </a:r>
            <a:r>
              <a:rPr lang="en-GB" sz="700" b="1" dirty="0"/>
              <a:t>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99408" y="4192402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rarefactions and compressions?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76874" y="5180853"/>
            <a:ext cx="77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genetic engineering?</a:t>
            </a:r>
            <a:endParaRPr lang="en-GB" sz="7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2970470" y="5175658"/>
            <a:ext cx="6762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br>
              <a:rPr lang="en-GB" sz="700" dirty="0"/>
            </a:br>
            <a:r>
              <a:rPr lang="en-GB" sz="700" dirty="0"/>
              <a:t>selective breeding?</a:t>
            </a:r>
            <a:endParaRPr lang="en-GB" sz="7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419589" y="5131562"/>
            <a:ext cx="6507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3 domain system?</a:t>
            </a:r>
            <a:endParaRPr lang="en-GB" sz="7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1859738" y="3284675"/>
            <a:ext cx="88759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Biology 1 revision</a:t>
            </a:r>
            <a:endParaRPr lang="en-GB" sz="700" b="1" dirty="0"/>
          </a:p>
        </p:txBody>
      </p:sp>
      <p:sp>
        <p:nvSpPr>
          <p:cNvPr id="302" name="Oval 301"/>
          <p:cNvSpPr/>
          <p:nvPr/>
        </p:nvSpPr>
        <p:spPr>
          <a:xfrm>
            <a:off x="751798" y="3785338"/>
            <a:ext cx="122382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1</a:t>
            </a:r>
          </a:p>
        </p:txBody>
      </p:sp>
      <p:sp>
        <p:nvSpPr>
          <p:cNvPr id="296" name="Oval 295"/>
          <p:cNvSpPr/>
          <p:nvPr/>
        </p:nvSpPr>
        <p:spPr>
          <a:xfrm>
            <a:off x="771422" y="600750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F55D26-542C-44A6-A188-C4F4461B0CDF}"/>
              </a:ext>
            </a:extLst>
          </p:cNvPr>
          <p:cNvSpPr txBox="1"/>
          <p:nvPr/>
        </p:nvSpPr>
        <p:spPr>
          <a:xfrm>
            <a:off x="3280209" y="7225029"/>
            <a:ext cx="883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non/contact force?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2491134" y="7188814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effects of global warming?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376EB-63F4-43B2-894D-47B3DAAC8108}"/>
              </a:ext>
            </a:extLst>
          </p:cNvPr>
          <p:cNvSpPr txBox="1"/>
          <p:nvPr/>
        </p:nvSpPr>
        <p:spPr>
          <a:xfrm>
            <a:off x="3826083" y="7233247"/>
            <a:ext cx="9893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work done</a:t>
            </a:r>
          </a:p>
        </p:txBody>
      </p:sp>
      <p:sp>
        <p:nvSpPr>
          <p:cNvPr id="109" name="TextBox 1">
            <a:extLst>
              <a:ext uri="{FF2B5EF4-FFF2-40B4-BE49-F238E27FC236}">
                <a16:creationId xmlns:a16="http://schemas.microsoft.com/office/drawing/2014/main" id="{CF563445-8559-4543-A913-37F0ACD5CD8D}"/>
              </a:ext>
            </a:extLst>
          </p:cNvPr>
          <p:cNvSpPr txBox="1"/>
          <p:nvPr/>
        </p:nvSpPr>
        <p:spPr>
          <a:xfrm>
            <a:off x="4352782" y="7405863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/>
              <a:t>Calculate elastic energy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5AB3098-0FEF-41A0-9B11-56D8BA7068E4}"/>
              </a:ext>
            </a:extLst>
          </p:cNvPr>
          <p:cNvCxnSpPr>
            <a:cxnSpLocks/>
          </p:cNvCxnSpPr>
          <p:nvPr/>
        </p:nvCxnSpPr>
        <p:spPr>
          <a:xfrm flipH="1" flipV="1">
            <a:off x="4232309" y="7492472"/>
            <a:ext cx="8946" cy="27014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834AFA1-2B31-4FED-A979-8A23D274D79B}"/>
              </a:ext>
            </a:extLst>
          </p:cNvPr>
          <p:cNvCxnSpPr>
            <a:cxnSpLocks/>
          </p:cNvCxnSpPr>
          <p:nvPr/>
        </p:nvCxnSpPr>
        <p:spPr>
          <a:xfrm flipH="1" flipV="1">
            <a:off x="3865365" y="7559751"/>
            <a:ext cx="13232" cy="21239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3C0AF033-6E01-4258-BF9E-66497A8773C8}"/>
              </a:ext>
            </a:extLst>
          </p:cNvPr>
          <p:cNvSpPr txBox="1"/>
          <p:nvPr/>
        </p:nvSpPr>
        <p:spPr>
          <a:xfrm>
            <a:off x="1956720" y="6259440"/>
            <a:ext cx="9864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on </a:t>
            </a:r>
          </a:p>
          <a:p>
            <a:r>
              <a:rPr lang="en-GB" sz="700" dirty="0"/>
              <a:t>Required Practicals</a:t>
            </a:r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306044E-60CC-496F-A299-974817A85E0E}"/>
              </a:ext>
            </a:extLst>
          </p:cNvPr>
          <p:cNvSpPr txBox="1"/>
          <p:nvPr/>
        </p:nvSpPr>
        <p:spPr>
          <a:xfrm>
            <a:off x="2830818" y="6253034"/>
            <a:ext cx="67395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on mock exams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2908315" y="3290639"/>
            <a:ext cx="9702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Chemistry 1 revision</a:t>
            </a:r>
            <a:endParaRPr lang="en-GB" sz="700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3955129" y="3309150"/>
            <a:ext cx="10113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Physics 1 revision</a:t>
            </a:r>
            <a:endParaRPr lang="en-GB" sz="700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3962882" y="2331414"/>
            <a:ext cx="936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Biology 2 revision</a:t>
            </a:r>
            <a:endParaRPr lang="en-GB" sz="700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2884628" y="2353083"/>
            <a:ext cx="9635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Chemistry 2 revision</a:t>
            </a:r>
            <a:endParaRPr lang="en-GB" sz="700" b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1859738" y="2355652"/>
            <a:ext cx="8798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Physics 2 revision</a:t>
            </a:r>
            <a:endParaRPr lang="en-GB" sz="700" b="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5D1B33F-A195-4029-BA93-47C7D3905BFB}"/>
              </a:ext>
            </a:extLst>
          </p:cNvPr>
          <p:cNvSpPr txBox="1"/>
          <p:nvPr/>
        </p:nvSpPr>
        <p:spPr>
          <a:xfrm>
            <a:off x="4752342" y="6171228"/>
            <a:ext cx="8506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the nervous system?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DDA0676-E76F-4294-B7A1-EF31D65F603C}"/>
              </a:ext>
            </a:extLst>
          </p:cNvPr>
          <p:cNvCxnSpPr>
            <a:cxnSpLocks/>
          </p:cNvCxnSpPr>
          <p:nvPr/>
        </p:nvCxnSpPr>
        <p:spPr>
          <a:xfrm flipV="1">
            <a:off x="3614727" y="6504207"/>
            <a:ext cx="0" cy="2590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60EFA0AA-1D7E-4242-8917-40C5B4175187}"/>
              </a:ext>
            </a:extLst>
          </p:cNvPr>
          <p:cNvSpPr txBox="1"/>
          <p:nvPr/>
        </p:nvSpPr>
        <p:spPr>
          <a:xfrm>
            <a:off x="949370" y="7458199"/>
            <a:ext cx="9893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Describe how fractional distillation takes place.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6E88386-075C-48CC-8AD5-285A30920AB3}"/>
              </a:ext>
            </a:extLst>
          </p:cNvPr>
          <p:cNvSpPr txBox="1"/>
          <p:nvPr/>
        </p:nvSpPr>
        <p:spPr>
          <a:xfrm>
            <a:off x="1716081" y="7314885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 Describe the water cycle?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c1d0bf63e149c422c26957761e32c63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f6dcea2a3da1f6811ec8af618615bd3a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180687-840A-4BE7-9765-9521D4BA67A0}">
  <ds:schemaRefs>
    <ds:schemaRef ds:uri="6000f9f4-4ba0-4a48-a68f-9cd618ac1877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ccfb3b9-5c03-4012-82d0-741db3a3919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67BAA8-ABB2-4D34-92BE-74561646EF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71EFFD-35F0-4811-A0D5-517B62DF61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</TotalTime>
  <Words>354</Words>
  <Application>Microsoft Office PowerPoint</Application>
  <PresentationFormat>A4 Paper (210x297 mm)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158</cp:revision>
  <dcterms:created xsi:type="dcterms:W3CDTF">2019-07-02T10:31:49Z</dcterms:created>
  <dcterms:modified xsi:type="dcterms:W3CDTF">2024-07-12T10:54:05Z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